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745" r:id="rId2"/>
    <p:sldId id="781" r:id="rId3"/>
    <p:sldId id="826" r:id="rId4"/>
    <p:sldId id="788" r:id="rId5"/>
    <p:sldId id="787" r:id="rId6"/>
    <p:sldId id="789" r:id="rId7"/>
    <p:sldId id="813" r:id="rId8"/>
    <p:sldId id="790" r:id="rId9"/>
    <p:sldId id="827" r:id="rId10"/>
    <p:sldId id="821" r:id="rId11"/>
    <p:sldId id="829" r:id="rId12"/>
    <p:sldId id="832" r:id="rId13"/>
    <p:sldId id="814" r:id="rId14"/>
    <p:sldId id="765" r:id="rId15"/>
    <p:sldId id="833" r:id="rId16"/>
    <p:sldId id="766" r:id="rId17"/>
    <p:sldId id="767" r:id="rId18"/>
    <p:sldId id="768" r:id="rId19"/>
    <p:sldId id="769" r:id="rId20"/>
    <p:sldId id="785" r:id="rId21"/>
    <p:sldId id="772" r:id="rId22"/>
    <p:sldId id="773" r:id="rId23"/>
    <p:sldId id="753" r:id="rId24"/>
    <p:sldId id="816" r:id="rId25"/>
    <p:sldId id="815" r:id="rId26"/>
    <p:sldId id="330" r:id="rId27"/>
    <p:sldId id="331" r:id="rId28"/>
    <p:sldId id="791" r:id="rId29"/>
    <p:sldId id="792" r:id="rId30"/>
    <p:sldId id="793" r:id="rId31"/>
    <p:sldId id="794" r:id="rId32"/>
    <p:sldId id="795" r:id="rId33"/>
    <p:sldId id="796" r:id="rId34"/>
    <p:sldId id="797" r:id="rId35"/>
    <p:sldId id="803" r:id="rId36"/>
    <p:sldId id="764" r:id="rId37"/>
    <p:sldId id="778" r:id="rId38"/>
    <p:sldId id="802" r:id="rId39"/>
    <p:sldId id="804" r:id="rId40"/>
  </p:sldIdLst>
  <p:sldSz cx="9144000" cy="5143500" type="screen16x9"/>
  <p:notesSz cx="9942513" cy="6810375"/>
  <p:defaultTextStyle>
    <a:defPPr>
      <a:defRPr lang="de-DE"/>
    </a:defPPr>
    <a:lvl1pPr marL="0" algn="l" defTabSz="641909" rtl="0" eaLnBrk="1" latinLnBrk="0" hangingPunct="1">
      <a:defRPr sz="1264" kern="1200">
        <a:solidFill>
          <a:schemeClr val="tx1"/>
        </a:solidFill>
        <a:latin typeface="+mn-lt"/>
        <a:ea typeface="+mn-ea"/>
        <a:cs typeface="+mn-cs"/>
      </a:defRPr>
    </a:lvl1pPr>
    <a:lvl2pPr marL="320954" algn="l" defTabSz="641909" rtl="0" eaLnBrk="1" latinLnBrk="0" hangingPunct="1">
      <a:defRPr sz="1264" kern="1200">
        <a:solidFill>
          <a:schemeClr val="tx1"/>
        </a:solidFill>
        <a:latin typeface="+mn-lt"/>
        <a:ea typeface="+mn-ea"/>
        <a:cs typeface="+mn-cs"/>
      </a:defRPr>
    </a:lvl2pPr>
    <a:lvl3pPr marL="641909" algn="l" defTabSz="641909" rtl="0" eaLnBrk="1" latinLnBrk="0" hangingPunct="1">
      <a:defRPr sz="1264" kern="1200">
        <a:solidFill>
          <a:schemeClr val="tx1"/>
        </a:solidFill>
        <a:latin typeface="+mn-lt"/>
        <a:ea typeface="+mn-ea"/>
        <a:cs typeface="+mn-cs"/>
      </a:defRPr>
    </a:lvl3pPr>
    <a:lvl4pPr marL="962863" algn="l" defTabSz="641909" rtl="0" eaLnBrk="1" latinLnBrk="0" hangingPunct="1">
      <a:defRPr sz="1264" kern="1200">
        <a:solidFill>
          <a:schemeClr val="tx1"/>
        </a:solidFill>
        <a:latin typeface="+mn-lt"/>
        <a:ea typeface="+mn-ea"/>
        <a:cs typeface="+mn-cs"/>
      </a:defRPr>
    </a:lvl4pPr>
    <a:lvl5pPr marL="1283818" algn="l" defTabSz="641909" rtl="0" eaLnBrk="1" latinLnBrk="0" hangingPunct="1">
      <a:defRPr sz="1264" kern="1200">
        <a:solidFill>
          <a:schemeClr val="tx1"/>
        </a:solidFill>
        <a:latin typeface="+mn-lt"/>
        <a:ea typeface="+mn-ea"/>
        <a:cs typeface="+mn-cs"/>
      </a:defRPr>
    </a:lvl5pPr>
    <a:lvl6pPr marL="1604772" algn="l" defTabSz="641909" rtl="0" eaLnBrk="1" latinLnBrk="0" hangingPunct="1">
      <a:defRPr sz="1264" kern="1200">
        <a:solidFill>
          <a:schemeClr val="tx1"/>
        </a:solidFill>
        <a:latin typeface="+mn-lt"/>
        <a:ea typeface="+mn-ea"/>
        <a:cs typeface="+mn-cs"/>
      </a:defRPr>
    </a:lvl6pPr>
    <a:lvl7pPr marL="1925726" algn="l" defTabSz="641909" rtl="0" eaLnBrk="1" latinLnBrk="0" hangingPunct="1">
      <a:defRPr sz="1264" kern="1200">
        <a:solidFill>
          <a:schemeClr val="tx1"/>
        </a:solidFill>
        <a:latin typeface="+mn-lt"/>
        <a:ea typeface="+mn-ea"/>
        <a:cs typeface="+mn-cs"/>
      </a:defRPr>
    </a:lvl7pPr>
    <a:lvl8pPr marL="2246681" algn="l" defTabSz="641909" rtl="0" eaLnBrk="1" latinLnBrk="0" hangingPunct="1">
      <a:defRPr sz="1264" kern="1200">
        <a:solidFill>
          <a:schemeClr val="tx1"/>
        </a:solidFill>
        <a:latin typeface="+mn-lt"/>
        <a:ea typeface="+mn-ea"/>
        <a:cs typeface="+mn-cs"/>
      </a:defRPr>
    </a:lvl8pPr>
    <a:lvl9pPr marL="2567635" algn="l" defTabSz="641909" rtl="0" eaLnBrk="1" latinLnBrk="0" hangingPunct="1">
      <a:defRPr sz="1264"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80" userDrawn="1">
          <p15:clr>
            <a:srgbClr val="A4A3A4"/>
          </p15:clr>
        </p15:guide>
        <p15:guide id="2" orient="horz" pos="974" userDrawn="1">
          <p15:clr>
            <a:srgbClr val="A4A3A4"/>
          </p15:clr>
        </p15:guide>
        <p15:guide id="3" orient="horz" pos="752" userDrawn="1">
          <p15:clr>
            <a:srgbClr val="A4A3A4"/>
          </p15:clr>
        </p15:guide>
        <p15:guide id="4" orient="horz" pos="3134" userDrawn="1">
          <p15:clr>
            <a:srgbClr val="A4A3A4"/>
          </p15:clr>
        </p15:guide>
        <p15:guide id="5" orient="horz" pos="2878" userDrawn="1">
          <p15:clr>
            <a:srgbClr val="A4A3A4"/>
          </p15:clr>
        </p15:guide>
        <p15:guide id="6" orient="horz" pos="1977" userDrawn="1">
          <p15:clr>
            <a:srgbClr val="A4A3A4"/>
          </p15:clr>
        </p15:guide>
        <p15:guide id="7" orient="horz" pos="1875" userDrawn="1">
          <p15:clr>
            <a:srgbClr val="A4A3A4"/>
          </p15:clr>
        </p15:guide>
        <p15:guide id="8" pos="317" userDrawn="1">
          <p15:clr>
            <a:srgbClr val="A4A3A4"/>
          </p15:clr>
        </p15:guide>
        <p15:guide id="9" pos="5443" userDrawn="1">
          <p15:clr>
            <a:srgbClr val="A4A3A4"/>
          </p15:clr>
        </p15:guide>
        <p15:guide id="10" pos="1497" userDrawn="1">
          <p15:clr>
            <a:srgbClr val="A4A3A4"/>
          </p15:clr>
        </p15:guide>
        <p15:guide id="11" pos="1633" userDrawn="1">
          <p15:clr>
            <a:srgbClr val="A4A3A4"/>
          </p15:clr>
        </p15:guide>
        <p15:guide id="12" pos="2812" userDrawn="1">
          <p15:clr>
            <a:srgbClr val="A4A3A4"/>
          </p15:clr>
        </p15:guide>
        <p15:guide id="13" pos="2948" userDrawn="1">
          <p15:clr>
            <a:srgbClr val="A4A3A4"/>
          </p15:clr>
        </p15:guide>
        <p15:guide id="14" pos="4127" userDrawn="1">
          <p15:clr>
            <a:srgbClr val="A4A3A4"/>
          </p15:clr>
        </p15:guide>
        <p15:guide id="15" pos="4263" userDrawn="1">
          <p15:clr>
            <a:srgbClr val="A4A3A4"/>
          </p15:clr>
        </p15:guide>
      </p15:sldGuideLst>
    </p:ext>
    <p:ext uri="{2D200454-40CA-4A62-9FC3-DE9A4176ACB9}">
      <p15:notesGuideLst xmlns:p15="http://schemas.microsoft.com/office/powerpoint/2012/main" xmlns="">
        <p15:guide id="1" orient="horz" pos="3091">
          <p15:clr>
            <a:srgbClr val="A4A3A4"/>
          </p15:clr>
        </p15:guide>
        <p15:guide id="2" orient="horz" pos="535">
          <p15:clr>
            <a:srgbClr val="A4A3A4"/>
          </p15:clr>
        </p15:guide>
        <p15:guide id="3" orient="horz" pos="3925">
          <p15:clr>
            <a:srgbClr val="A4A3A4"/>
          </p15:clr>
        </p15:guide>
        <p15:guide id="4" pos="3698">
          <p15:clr>
            <a:srgbClr val="A4A3A4"/>
          </p15:clr>
        </p15:guide>
        <p15:guide id="5" pos="3947">
          <p15:clr>
            <a:srgbClr val="A4A3A4"/>
          </p15:clr>
        </p15:guide>
        <p15:guide id="6" pos="6017">
          <p15:clr>
            <a:srgbClr val="A4A3A4"/>
          </p15:clr>
        </p15:guide>
        <p15:guide id="7" pos="29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hidden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1E7"/>
    <a:srgbClr val="F3F3FF"/>
    <a:srgbClr val="DEDEDE"/>
    <a:srgbClr val="666666"/>
    <a:srgbClr val="48484A"/>
    <a:srgbClr val="333333"/>
    <a:srgbClr val="1BC4B8"/>
    <a:srgbClr val="FF7E00"/>
    <a:srgbClr val="90CFEE"/>
    <a:srgbClr val="F66E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34" autoAdjust="0"/>
    <p:restoredTop sz="89735" autoAdjust="0"/>
  </p:normalViewPr>
  <p:slideViewPr>
    <p:cSldViewPr snapToObjects="1" showGuides="1">
      <p:cViewPr varScale="1">
        <p:scale>
          <a:sx n="196" d="100"/>
          <a:sy n="196" d="100"/>
        </p:scale>
        <p:origin x="-968" y="-104"/>
      </p:cViewPr>
      <p:guideLst>
        <p:guide orient="horz" pos="480"/>
        <p:guide orient="horz" pos="974"/>
        <p:guide orient="horz" pos="752"/>
        <p:guide orient="horz" pos="3134"/>
        <p:guide orient="horz" pos="2878"/>
        <p:guide orient="horz" pos="1977"/>
        <p:guide orient="horz" pos="1875"/>
        <p:guide pos="317"/>
        <p:guide pos="5443"/>
        <p:guide pos="1497"/>
        <p:guide pos="1633"/>
        <p:guide pos="2812"/>
        <p:guide pos="2948"/>
        <p:guide pos="4127"/>
        <p:guide pos="4263"/>
      </p:guideLst>
    </p:cSldViewPr>
  </p:slideViewPr>
  <p:outlineViewPr>
    <p:cViewPr>
      <p:scale>
        <a:sx n="33" d="100"/>
        <a:sy n="33" d="100"/>
      </p:scale>
      <p:origin x="0" y="0"/>
    </p:cViewPr>
  </p:outlineViewPr>
  <p:notesTextViewPr>
    <p:cViewPr>
      <p:scale>
        <a:sx n="1" d="1"/>
        <a:sy n="1" d="1"/>
      </p:scale>
      <p:origin x="0" y="0"/>
    </p:cViewPr>
  </p:notesTextViewPr>
  <p:sorterViewPr>
    <p:cViewPr>
      <p:scale>
        <a:sx n="155" d="100"/>
        <a:sy n="155" d="100"/>
      </p:scale>
      <p:origin x="0" y="1792"/>
    </p:cViewPr>
  </p:sorterViewPr>
  <p:notesViewPr>
    <p:cSldViewPr snapToObjects="1" showGuides="1">
      <p:cViewPr>
        <p:scale>
          <a:sx n="170" d="100"/>
          <a:sy n="170" d="100"/>
        </p:scale>
        <p:origin x="-80" y="-80"/>
      </p:cViewPr>
      <p:guideLst>
        <p:guide orient="horz" pos="3091"/>
        <p:guide orient="horz" pos="535"/>
        <p:guide orient="horz" pos="3925"/>
        <p:guide pos="3698"/>
        <p:guide pos="3947"/>
        <p:guide pos="6017"/>
        <p:guide pos="296"/>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emf"/></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umsplatzhalter 2"/>
          <p:cNvSpPr>
            <a:spLocks noGrp="1"/>
          </p:cNvSpPr>
          <p:nvPr>
            <p:ph type="dt" idx="1"/>
          </p:nvPr>
        </p:nvSpPr>
        <p:spPr bwMode="gray">
          <a:xfrm>
            <a:off x="5206012" y="6512018"/>
            <a:ext cx="4334046" cy="143016"/>
          </a:xfrm>
          <a:prstGeom prst="rect">
            <a:avLst/>
          </a:prstGeom>
        </p:spPr>
        <p:txBody>
          <a:bodyPr vert="horz" wrap="none" lIns="0" tIns="0" rIns="0" bIns="0" rtlCol="0" anchor="t"/>
          <a:lstStyle>
            <a:lvl1pPr algn="r">
              <a:defRPr sz="800">
                <a:solidFill>
                  <a:schemeClr val="bg2"/>
                </a:solidFill>
              </a:defRPr>
            </a:lvl1pPr>
          </a:lstStyle>
          <a:p>
            <a:r>
              <a:rPr lang="en-US" dirty="0" smtClean="0"/>
              <a:t>© Electric Cloud  |  </a:t>
            </a:r>
            <a:r>
              <a:rPr lang="en-US" dirty="0" err="1" smtClean="0"/>
              <a:t>www.electric-cloud.com</a:t>
            </a:r>
            <a:endParaRPr lang="de-DE" dirty="0"/>
          </a:p>
        </p:txBody>
      </p:sp>
      <p:sp>
        <p:nvSpPr>
          <p:cNvPr id="7" name="Fußzeilenplatzhalter 5"/>
          <p:cNvSpPr>
            <a:spLocks noGrp="1"/>
          </p:cNvSpPr>
          <p:nvPr>
            <p:ph type="ftr" sz="quarter" idx="2"/>
          </p:nvPr>
        </p:nvSpPr>
        <p:spPr bwMode="gray">
          <a:xfrm>
            <a:off x="469899" y="6512019"/>
            <a:ext cx="4266604" cy="143015"/>
          </a:xfrm>
          <a:prstGeom prst="rect">
            <a:avLst/>
          </a:prstGeom>
        </p:spPr>
        <p:txBody>
          <a:bodyPr vert="horz" lIns="0" tIns="0" rIns="0" bIns="0" rtlCol="0" anchor="t"/>
          <a:lstStyle>
            <a:lvl1pPr algn="r">
              <a:defRPr sz="800">
                <a:solidFill>
                  <a:schemeClr val="bg2"/>
                </a:solidFill>
              </a:defRPr>
            </a:lvl1pPr>
          </a:lstStyle>
          <a:p>
            <a:pPr algn="l"/>
            <a:r>
              <a:rPr lang="de-DE" smtClean="0"/>
              <a:t>Presentationstitle  |  Date</a:t>
            </a:r>
            <a:endParaRPr lang="de-DE" dirty="0"/>
          </a:p>
        </p:txBody>
      </p:sp>
      <p:sp>
        <p:nvSpPr>
          <p:cNvPr id="8" name="Foliennummernplatzhalter 6"/>
          <p:cNvSpPr>
            <a:spLocks noGrp="1"/>
          </p:cNvSpPr>
          <p:nvPr>
            <p:ph type="sldNum" sz="quarter" idx="3"/>
          </p:nvPr>
        </p:nvSpPr>
        <p:spPr bwMode="gray">
          <a:xfrm>
            <a:off x="4736503" y="6512019"/>
            <a:ext cx="469508" cy="298357"/>
          </a:xfrm>
          <a:prstGeom prst="rect">
            <a:avLst/>
          </a:prstGeom>
          <a:solidFill>
            <a:schemeClr val="tx2"/>
          </a:solidFill>
        </p:spPr>
        <p:txBody>
          <a:bodyPr vert="horz" wrap="none" lIns="0" tIns="36000" rIns="0" bIns="36000" rtlCol="0" anchor="t"/>
          <a:lstStyle>
            <a:lvl1pPr algn="r">
              <a:defRPr sz="800" b="1">
                <a:solidFill>
                  <a:schemeClr val="bg1"/>
                </a:solidFill>
              </a:defRPr>
            </a:lvl1pPr>
          </a:lstStyle>
          <a:p>
            <a:pPr algn="ctr"/>
            <a:fld id="{21613F40-7725-4229-977C-7AF5E84064F1}" type="slidenum">
              <a:rPr lang="de-DE" smtClean="0"/>
              <a:pPr algn="ctr"/>
              <a:t>‹#›</a:t>
            </a:fld>
            <a:endParaRPr lang="de-DE" dirty="0"/>
          </a:p>
        </p:txBody>
      </p:sp>
      <p:sp>
        <p:nvSpPr>
          <p:cNvPr id="29" name="Rectangle 21"/>
          <p:cNvSpPr>
            <a:spLocks noChangeArrowheads="1"/>
          </p:cNvSpPr>
          <p:nvPr/>
        </p:nvSpPr>
        <p:spPr bwMode="gray">
          <a:xfrm>
            <a:off x="4736503" y="0"/>
            <a:ext cx="469508" cy="428799"/>
          </a:xfrm>
          <a:prstGeom prst="rect">
            <a:avLst/>
          </a:prstGeom>
          <a:solidFill>
            <a:srgbClr val="01A1E7"/>
          </a:solidFill>
          <a:ln>
            <a:noFill/>
          </a:ln>
        </p:spPr>
        <p:txBody>
          <a:bodyPr vert="horz" wrap="square" lIns="91440" tIns="45720" rIns="91440" bIns="45720" numCol="1" anchor="t" anchorCtr="0" compatLnSpc="1">
            <a:prstTxWarp prst="textNoShape">
              <a:avLst/>
            </a:prstTxWarp>
          </a:bodyPr>
          <a:lstStyle/>
          <a:p>
            <a:endParaRPr lang="de-DE"/>
          </a:p>
        </p:txBody>
      </p:sp>
      <p:grpSp>
        <p:nvGrpSpPr>
          <p:cNvPr id="35" name="Gruppieren 34"/>
          <p:cNvGrpSpPr/>
          <p:nvPr/>
        </p:nvGrpSpPr>
        <p:grpSpPr bwMode="gray">
          <a:xfrm>
            <a:off x="-143933" y="-140761"/>
            <a:ext cx="10230378" cy="7121346"/>
            <a:chOff x="-132373" y="-141746"/>
            <a:chExt cx="9408746" cy="7171146"/>
          </a:xfrm>
        </p:grpSpPr>
        <p:grpSp>
          <p:nvGrpSpPr>
            <p:cNvPr id="36" name="Gruppieren 35"/>
            <p:cNvGrpSpPr/>
            <p:nvPr/>
          </p:nvGrpSpPr>
          <p:grpSpPr bwMode="gray">
            <a:xfrm>
              <a:off x="-132373" y="872715"/>
              <a:ext cx="95861" cy="5397500"/>
              <a:chOff x="-132373" y="872715"/>
              <a:chExt cx="95861" cy="5397500"/>
            </a:xfrm>
          </p:grpSpPr>
          <p:cxnSp>
            <p:nvCxnSpPr>
              <p:cNvPr id="70" name="Gerade Verbindung 69"/>
              <p:cNvCxnSpPr/>
              <p:nvPr/>
            </p:nvCxnSpPr>
            <p:spPr bwMode="gray">
              <a:xfrm>
                <a:off x="-132373" y="872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p:nvCxnSpPr>
            <p:spPr bwMode="gray">
              <a:xfrm>
                <a:off x="-132373" y="4936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nvCxnSpPr>
            <p:spPr bwMode="gray">
              <a:xfrm>
                <a:off x="-132373" y="62702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p:cNvGrpSpPr/>
            <p:nvPr/>
          </p:nvGrpSpPr>
          <p:grpSpPr bwMode="gray">
            <a:xfrm>
              <a:off x="9180512" y="872715"/>
              <a:ext cx="95861" cy="5397500"/>
              <a:chOff x="-132373" y="872715"/>
              <a:chExt cx="95861" cy="5397500"/>
            </a:xfrm>
          </p:grpSpPr>
          <p:cxnSp>
            <p:nvCxnSpPr>
              <p:cNvPr id="67" name="Gerade Verbindung 66"/>
              <p:cNvCxnSpPr/>
              <p:nvPr/>
            </p:nvCxnSpPr>
            <p:spPr bwMode="gray">
              <a:xfrm>
                <a:off x="-132373" y="872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p:nvCxnSpPr>
            <p:spPr bwMode="gray">
              <a:xfrm>
                <a:off x="-132373" y="49367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nvCxnSpPr>
            <p:spPr bwMode="gray">
              <a:xfrm>
                <a:off x="-132373" y="6270215"/>
                <a:ext cx="95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7" name="Gruppieren 56"/>
            <p:cNvGrpSpPr/>
            <p:nvPr/>
          </p:nvGrpSpPr>
          <p:grpSpPr bwMode="gray">
            <a:xfrm>
              <a:off x="425161" y="-141746"/>
              <a:ext cx="8358477" cy="108000"/>
              <a:chOff x="425161" y="-141746"/>
              <a:chExt cx="8358477" cy="108000"/>
            </a:xfrm>
          </p:grpSpPr>
          <p:cxnSp>
            <p:nvCxnSpPr>
              <p:cNvPr id="63" name="Gerade Verbindung 62"/>
              <p:cNvCxnSpPr/>
              <p:nvPr/>
            </p:nvCxnSpPr>
            <p:spPr bwMode="gray">
              <a:xfrm flipV="1">
                <a:off x="425161"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nvCxnSpPr>
            <p:spPr bwMode="gray">
              <a:xfrm flipV="1">
                <a:off x="5392024"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p:nvCxnSpPr>
            <p:spPr bwMode="gray">
              <a:xfrm flipV="1">
                <a:off x="5751453"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nvCxnSpPr>
            <p:spPr bwMode="gray">
              <a:xfrm flipV="1">
                <a:off x="8783638"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uppieren 57"/>
            <p:cNvGrpSpPr/>
            <p:nvPr/>
          </p:nvGrpSpPr>
          <p:grpSpPr bwMode="gray">
            <a:xfrm>
              <a:off x="425161" y="6921400"/>
              <a:ext cx="8358477" cy="108000"/>
              <a:chOff x="425161" y="-141746"/>
              <a:chExt cx="8358477" cy="108000"/>
            </a:xfrm>
          </p:grpSpPr>
          <p:cxnSp>
            <p:nvCxnSpPr>
              <p:cNvPr id="59" name="Gerade Verbindung 58"/>
              <p:cNvCxnSpPr/>
              <p:nvPr/>
            </p:nvCxnSpPr>
            <p:spPr bwMode="gray">
              <a:xfrm flipV="1">
                <a:off x="425161"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nvCxnSpPr>
            <p:spPr bwMode="gray">
              <a:xfrm flipV="1">
                <a:off x="5392024"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p:nvCxnSpPr>
            <p:spPr bwMode="gray">
              <a:xfrm flipV="1">
                <a:off x="5762633"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nvCxnSpPr>
            <p:spPr bwMode="gray">
              <a:xfrm flipV="1">
                <a:off x="8783638" y="-141746"/>
                <a:ext cx="0" cy="1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38" name="Picture 37"/>
          <p:cNvPicPr>
            <a:picLocks noChangeAspect="1"/>
          </p:cNvPicPr>
          <p:nvPr/>
        </p:nvPicPr>
        <p:blipFill>
          <a:blip r:embed="rId2"/>
          <a:stretch>
            <a:fillRect/>
          </a:stretch>
        </p:blipFill>
        <p:spPr>
          <a:xfrm>
            <a:off x="4757481" y="10930"/>
            <a:ext cx="2723083" cy="406581"/>
          </a:xfrm>
          <a:prstGeom prst="rect">
            <a:avLst/>
          </a:prstGeom>
        </p:spPr>
      </p:pic>
    </p:spTree>
    <p:extLst>
      <p:ext uri="{BB962C8B-B14F-4D97-AF65-F5344CB8AC3E}">
        <p14:creationId xmlns:p14="http://schemas.microsoft.com/office/powerpoint/2010/main" val="3504727198"/>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 name="Datumsplatzhalter 2"/>
          <p:cNvSpPr>
            <a:spLocks noGrp="1"/>
          </p:cNvSpPr>
          <p:nvPr>
            <p:ph type="dt" idx="1"/>
          </p:nvPr>
        </p:nvSpPr>
        <p:spPr bwMode="gray">
          <a:xfrm>
            <a:off x="6265862" y="5844866"/>
            <a:ext cx="3274195" cy="143016"/>
          </a:xfrm>
          <a:prstGeom prst="rect">
            <a:avLst/>
          </a:prstGeom>
        </p:spPr>
        <p:txBody>
          <a:bodyPr vert="horz" wrap="none" lIns="0" tIns="0" rIns="0" bIns="0" rtlCol="0"/>
          <a:lstStyle>
            <a:lvl1pPr algn="r">
              <a:defRPr sz="800">
                <a:solidFill>
                  <a:schemeClr val="bg2"/>
                </a:solidFill>
              </a:defRPr>
            </a:lvl1pPr>
          </a:lstStyle>
          <a:p>
            <a:r>
              <a:rPr lang="en-US" dirty="0" smtClean="0"/>
              <a:t>© Electric Cloud  |  </a:t>
            </a:r>
            <a:r>
              <a:rPr lang="en-US" dirty="0" err="1" smtClean="0"/>
              <a:t>www.electric-cloud.com</a:t>
            </a:r>
            <a:endParaRPr lang="de-DE" dirty="0"/>
          </a:p>
        </p:txBody>
      </p:sp>
      <p:sp>
        <p:nvSpPr>
          <p:cNvPr id="5" name="Notizenplatzhalter 4"/>
          <p:cNvSpPr>
            <a:spLocks noGrp="1"/>
          </p:cNvSpPr>
          <p:nvPr>
            <p:ph type="body" sz="quarter" idx="3"/>
          </p:nvPr>
        </p:nvSpPr>
        <p:spPr bwMode="gray">
          <a:xfrm>
            <a:off x="6265863" y="204787"/>
            <a:ext cx="3286544" cy="5486400"/>
          </a:xfrm>
          <a:prstGeom prst="rect">
            <a:avLst/>
          </a:prstGeom>
        </p:spPr>
        <p:txBody>
          <a:bodyPr vert="horz" lIns="0" tIns="0" rIns="0" bIns="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5"/>
            <a:r>
              <a:rPr lang="de-DE" dirty="0" smtClean="0"/>
              <a:t>Sechste</a:t>
            </a:r>
          </a:p>
          <a:p>
            <a:pPr lvl="6"/>
            <a:r>
              <a:rPr lang="de-DE" dirty="0" smtClean="0"/>
              <a:t>Siebte</a:t>
            </a:r>
          </a:p>
          <a:p>
            <a:pPr lvl="7"/>
            <a:r>
              <a:rPr lang="de-DE" dirty="0" smtClean="0"/>
              <a:t>Achte</a:t>
            </a:r>
          </a:p>
          <a:p>
            <a:pPr lvl="8"/>
            <a:r>
              <a:rPr lang="de-DE" dirty="0" smtClean="0"/>
              <a:t>Neunte</a:t>
            </a:r>
            <a:endParaRPr lang="de-DE" dirty="0"/>
          </a:p>
        </p:txBody>
      </p:sp>
      <p:sp>
        <p:nvSpPr>
          <p:cNvPr id="6" name="Fußzeilenplatzhalter 5"/>
          <p:cNvSpPr>
            <a:spLocks noGrp="1"/>
          </p:cNvSpPr>
          <p:nvPr>
            <p:ph type="ftr" sz="quarter" idx="4"/>
          </p:nvPr>
        </p:nvSpPr>
        <p:spPr bwMode="gray">
          <a:xfrm>
            <a:off x="6265863" y="6020352"/>
            <a:ext cx="2933389" cy="209880"/>
          </a:xfrm>
          <a:prstGeom prst="rect">
            <a:avLst/>
          </a:prstGeom>
        </p:spPr>
        <p:txBody>
          <a:bodyPr vert="horz" lIns="72000" tIns="36000" rIns="72000" bIns="36000" rtlCol="0" anchor="b"/>
          <a:lstStyle>
            <a:lvl1pPr algn="r">
              <a:defRPr sz="800">
                <a:solidFill>
                  <a:schemeClr val="bg2"/>
                </a:solidFill>
              </a:defRPr>
            </a:lvl1pPr>
          </a:lstStyle>
          <a:p>
            <a:endParaRPr lang="de-DE" dirty="0"/>
          </a:p>
        </p:txBody>
      </p:sp>
      <p:sp>
        <p:nvSpPr>
          <p:cNvPr id="7" name="Foliennummernplatzhalter 6"/>
          <p:cNvSpPr>
            <a:spLocks noGrp="1"/>
          </p:cNvSpPr>
          <p:nvPr>
            <p:ph type="sldNum" sz="quarter" idx="5"/>
          </p:nvPr>
        </p:nvSpPr>
        <p:spPr bwMode="gray">
          <a:xfrm>
            <a:off x="9199252" y="6020352"/>
            <a:ext cx="350010" cy="203094"/>
          </a:xfrm>
          <a:prstGeom prst="rect">
            <a:avLst/>
          </a:prstGeom>
          <a:solidFill>
            <a:schemeClr val="tx2"/>
          </a:solidFill>
        </p:spPr>
        <p:txBody>
          <a:bodyPr vert="horz" wrap="none" lIns="0" tIns="36000" rIns="72000" bIns="36000" rtlCol="0" anchor="b"/>
          <a:lstStyle>
            <a:lvl1pPr algn="r">
              <a:defRPr sz="800" b="1">
                <a:solidFill>
                  <a:schemeClr val="bg1"/>
                </a:solidFill>
              </a:defRPr>
            </a:lvl1pPr>
          </a:lstStyle>
          <a:p>
            <a:fld id="{21613F40-7725-4229-977C-7AF5E84064F1}" type="slidenum">
              <a:rPr lang="de-DE" smtClean="0"/>
              <a:pPr/>
              <a:t>‹#›</a:t>
            </a:fld>
            <a:endParaRPr lang="de-DE" dirty="0"/>
          </a:p>
        </p:txBody>
      </p:sp>
      <p:grpSp>
        <p:nvGrpSpPr>
          <p:cNvPr id="11" name="Gruppieren 10"/>
          <p:cNvGrpSpPr/>
          <p:nvPr/>
        </p:nvGrpSpPr>
        <p:grpSpPr bwMode="gray">
          <a:xfrm>
            <a:off x="477481" y="5540787"/>
            <a:ext cx="5373547" cy="688965"/>
            <a:chOff x="6096000" y="3932993"/>
            <a:chExt cx="3394074" cy="1036890"/>
          </a:xfrm>
        </p:grpSpPr>
        <p:cxnSp>
          <p:nvCxnSpPr>
            <p:cNvPr id="14" name="Gerade Verbindung 13"/>
            <p:cNvCxnSpPr/>
            <p:nvPr/>
          </p:nvCxnSpPr>
          <p:spPr bwMode="gray">
            <a:xfrm>
              <a:off x="6096000" y="4969883"/>
              <a:ext cx="339407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gray">
            <a:xfrm>
              <a:off x="6096000" y="4451438"/>
              <a:ext cx="339407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bwMode="gray">
            <a:xfrm>
              <a:off x="6096000" y="3932993"/>
              <a:ext cx="3394074"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1" name="Folienbildplatzhalter 50"/>
          <p:cNvSpPr>
            <a:spLocks noGrp="1" noRot="1" noChangeAspect="1"/>
          </p:cNvSpPr>
          <p:nvPr>
            <p:ph type="sldImg" idx="2"/>
          </p:nvPr>
        </p:nvSpPr>
        <p:spPr bwMode="gray">
          <a:xfrm>
            <a:off x="213810" y="204787"/>
            <a:ext cx="5824246" cy="3276703"/>
          </a:xfrm>
          <a:prstGeom prst="rect">
            <a:avLst/>
          </a:prstGeom>
          <a:noFill/>
          <a:ln w="12700">
            <a:noFill/>
          </a:ln>
        </p:spPr>
        <p:txBody>
          <a:bodyPr vert="horz" lIns="91440" tIns="45720" rIns="91440" bIns="45720" rtlCol="0" anchor="ctr"/>
          <a:lstStyle/>
          <a:p>
            <a:endParaRPr lang="de-DE" dirty="0"/>
          </a:p>
        </p:txBody>
      </p:sp>
      <p:cxnSp>
        <p:nvCxnSpPr>
          <p:cNvPr id="45" name="Gerade Verbindung 14"/>
          <p:cNvCxnSpPr/>
          <p:nvPr/>
        </p:nvCxnSpPr>
        <p:spPr bwMode="gray">
          <a:xfrm>
            <a:off x="475456" y="5194305"/>
            <a:ext cx="5373547"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Gerade Verbindung 15"/>
          <p:cNvCxnSpPr/>
          <p:nvPr/>
        </p:nvCxnSpPr>
        <p:spPr bwMode="gray">
          <a:xfrm>
            <a:off x="475456" y="4849822"/>
            <a:ext cx="5373547"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Gerade Verbindung 14"/>
          <p:cNvCxnSpPr/>
          <p:nvPr/>
        </p:nvCxnSpPr>
        <p:spPr bwMode="gray">
          <a:xfrm>
            <a:off x="475456" y="4505340"/>
            <a:ext cx="5373547"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Gerade Verbindung 15"/>
          <p:cNvCxnSpPr/>
          <p:nvPr/>
        </p:nvCxnSpPr>
        <p:spPr bwMode="gray">
          <a:xfrm>
            <a:off x="475456" y="4160857"/>
            <a:ext cx="5373547" cy="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093269"/>
      </p:ext>
    </p:extLst>
  </p:cSld>
  <p:clrMap bg1="lt1" tx1="dk1" bg2="lt2" tx2="dk2" accent1="accent1" accent2="accent2" accent3="accent3" accent4="accent4" accent5="accent5" accent6="accent6" hlink="hlink" folHlink="folHlink"/>
  <p:hf hdr="0"/>
  <p:notesStyle>
    <a:lvl1pPr marL="0" indent="0" algn="l" defTabSz="641909" rtl="0" eaLnBrk="1" latinLnBrk="0" hangingPunct="1">
      <a:spcBef>
        <a:spcPts val="140"/>
      </a:spcBef>
      <a:spcAft>
        <a:spcPts val="140"/>
      </a:spcAft>
      <a:defRPr sz="772" kern="1200">
        <a:solidFill>
          <a:schemeClr val="tx1"/>
        </a:solidFill>
        <a:latin typeface="+mn-lt"/>
        <a:ea typeface="+mn-ea"/>
        <a:cs typeface="+mn-cs"/>
      </a:defRPr>
    </a:lvl1pPr>
    <a:lvl2pPr marL="0" indent="0" algn="l" defTabSz="641909" rtl="0" eaLnBrk="1" latinLnBrk="0" hangingPunct="1">
      <a:spcBef>
        <a:spcPts val="140"/>
      </a:spcBef>
      <a:spcAft>
        <a:spcPts val="140"/>
      </a:spcAft>
      <a:defRPr sz="772" b="1" kern="1200">
        <a:solidFill>
          <a:schemeClr val="tx1"/>
        </a:solidFill>
        <a:latin typeface="+mn-lt"/>
        <a:ea typeface="+mn-ea"/>
        <a:cs typeface="+mn-cs"/>
      </a:defRPr>
    </a:lvl2pPr>
    <a:lvl3pPr marL="120358" indent="-120358" algn="l" defTabSz="641909" rtl="0" eaLnBrk="1" latinLnBrk="0" hangingPunct="1">
      <a:spcBef>
        <a:spcPts val="140"/>
      </a:spcBef>
      <a:spcAft>
        <a:spcPts val="140"/>
      </a:spcAft>
      <a:buClr>
        <a:schemeClr val="accent1"/>
      </a:buClr>
      <a:buSzPct val="70000"/>
      <a:buFont typeface="Wingdings" pitchFamily="2" charset="2"/>
      <a:buChar char="n"/>
      <a:defRPr sz="772" kern="1200">
        <a:solidFill>
          <a:schemeClr val="tx1"/>
        </a:solidFill>
        <a:latin typeface="+mn-lt"/>
        <a:ea typeface="+mn-ea"/>
        <a:cs typeface="+mn-cs"/>
      </a:defRPr>
    </a:lvl3pPr>
    <a:lvl4pPr marL="249631" indent="-124816" algn="l" defTabSz="641909" rtl="0" eaLnBrk="1" latinLnBrk="0" hangingPunct="1">
      <a:spcBef>
        <a:spcPts val="140"/>
      </a:spcBef>
      <a:spcAft>
        <a:spcPts val="140"/>
      </a:spcAft>
      <a:buClr>
        <a:schemeClr val="accent1"/>
      </a:buClr>
      <a:buSzPct val="70000"/>
      <a:buFont typeface="Wingdings" pitchFamily="2" charset="2"/>
      <a:buChar char="n"/>
      <a:defRPr sz="772" kern="1200">
        <a:solidFill>
          <a:schemeClr val="tx1"/>
        </a:solidFill>
        <a:latin typeface="+mn-lt"/>
        <a:ea typeface="+mn-ea"/>
        <a:cs typeface="+mn-cs"/>
      </a:defRPr>
    </a:lvl4pPr>
    <a:lvl5pPr marL="124816" indent="-124816" algn="l" defTabSz="641909" rtl="0" eaLnBrk="1" latinLnBrk="0" hangingPunct="1">
      <a:spcBef>
        <a:spcPts val="140"/>
      </a:spcBef>
      <a:spcAft>
        <a:spcPts val="140"/>
      </a:spcAft>
      <a:buClr>
        <a:schemeClr val="accent1"/>
      </a:buClr>
      <a:buFont typeface="+mj-lt"/>
      <a:buAutoNum type="romanUcPeriod"/>
      <a:defRPr sz="772" kern="1200">
        <a:solidFill>
          <a:schemeClr val="tx1"/>
        </a:solidFill>
        <a:latin typeface="+mn-lt"/>
        <a:ea typeface="+mn-ea"/>
        <a:cs typeface="+mn-cs"/>
      </a:defRPr>
    </a:lvl5pPr>
    <a:lvl6pPr marL="0" indent="0" algn="l" defTabSz="641909" rtl="0" eaLnBrk="1" latinLnBrk="0" hangingPunct="1">
      <a:defRPr sz="983" b="0" kern="1200">
        <a:solidFill>
          <a:schemeClr val="accent5"/>
        </a:solidFill>
        <a:latin typeface="+mn-lt"/>
        <a:ea typeface="+mn-ea"/>
        <a:cs typeface="+mn-cs"/>
      </a:defRPr>
    </a:lvl6pPr>
    <a:lvl7pPr marL="0" indent="0" algn="l" defTabSz="641909" rtl="0" eaLnBrk="1" latinLnBrk="0" hangingPunct="1">
      <a:defRPr sz="983" b="0" kern="1200">
        <a:solidFill>
          <a:schemeClr val="accent6"/>
        </a:solidFill>
        <a:latin typeface="+mn-lt"/>
        <a:ea typeface="+mn-ea"/>
        <a:cs typeface="+mn-cs"/>
      </a:defRPr>
    </a:lvl7pPr>
    <a:lvl8pPr marL="0" indent="0" algn="l" defTabSz="641909" rtl="0" eaLnBrk="1" latinLnBrk="0" hangingPunct="1">
      <a:defRPr sz="983" b="0" kern="1200">
        <a:solidFill>
          <a:schemeClr val="accent3"/>
        </a:solidFill>
        <a:latin typeface="+mn-lt"/>
        <a:ea typeface="+mn-ea"/>
        <a:cs typeface="+mn-cs"/>
      </a:defRPr>
    </a:lvl8pPr>
    <a:lvl9pPr marL="0" indent="0" algn="l" defTabSz="641909" rtl="0" eaLnBrk="1" latinLnBrk="0" hangingPunct="1">
      <a:defRPr sz="632" b="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dirty="0" smtClean="0"/>
              <a:t>Cover the idea</a:t>
            </a:r>
            <a:r>
              <a:rPr lang="en-US" baseline="0" dirty="0" smtClean="0"/>
              <a:t> of IOT vs. Web targets</a:t>
            </a:r>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8</a:t>
            </a:fld>
            <a:endParaRPr lang="de-DE" dirty="0"/>
          </a:p>
        </p:txBody>
      </p:sp>
    </p:spTree>
    <p:extLst>
      <p:ext uri="{BB962C8B-B14F-4D97-AF65-F5344CB8AC3E}">
        <p14:creationId xmlns:p14="http://schemas.microsoft.com/office/powerpoint/2010/main" val="519148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641909" rtl="0" eaLnBrk="1" fontAlgn="auto" latinLnBrk="0" hangingPunct="1">
              <a:lnSpc>
                <a:spcPct val="100000"/>
              </a:lnSpc>
              <a:spcBef>
                <a:spcPts val="140"/>
              </a:spcBef>
              <a:spcAft>
                <a:spcPts val="140"/>
              </a:spcAft>
              <a:buClrTx/>
              <a:buSzTx/>
              <a:buFontTx/>
              <a:buNone/>
              <a:tabLst/>
              <a:defRPr/>
            </a:pPr>
            <a:r>
              <a:rPr lang="en-US" sz="800" dirty="0" smtClean="0"/>
              <a:t>Gain increasing confidence, at each stage, of the production readiness of the software to be released</a:t>
            </a:r>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19</a:t>
            </a:fld>
            <a:endParaRPr lang="de-DE" dirty="0"/>
          </a:p>
        </p:txBody>
      </p:sp>
    </p:spTree>
    <p:extLst>
      <p:ext uri="{BB962C8B-B14F-4D97-AF65-F5344CB8AC3E}">
        <p14:creationId xmlns:p14="http://schemas.microsoft.com/office/powerpoint/2010/main" val="2459388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641909" rtl="0" eaLnBrk="1" fontAlgn="auto" latinLnBrk="0" hangingPunct="1">
              <a:lnSpc>
                <a:spcPct val="100000"/>
              </a:lnSpc>
              <a:spcBef>
                <a:spcPts val="140"/>
              </a:spcBef>
              <a:spcAft>
                <a:spcPts val="140"/>
              </a:spcAft>
              <a:buClrTx/>
              <a:buSzTx/>
              <a:buFontTx/>
              <a:buNone/>
              <a:tabLst/>
              <a:defRPr/>
            </a:pPr>
            <a:r>
              <a:rPr lang="en-US" sz="800" dirty="0" smtClean="0"/>
              <a:t>Track release tasks (manual and automated) and their responsible teams</a:t>
            </a:r>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20</a:t>
            </a:fld>
            <a:endParaRPr lang="de-DE" dirty="0"/>
          </a:p>
        </p:txBody>
      </p:sp>
    </p:spTree>
    <p:extLst>
      <p:ext uri="{BB962C8B-B14F-4D97-AF65-F5344CB8AC3E}">
        <p14:creationId xmlns:p14="http://schemas.microsoft.com/office/powerpoint/2010/main" val="377127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641909" rtl="0" eaLnBrk="1" fontAlgn="auto" latinLnBrk="0" hangingPunct="1">
              <a:lnSpc>
                <a:spcPct val="100000"/>
              </a:lnSpc>
              <a:spcBef>
                <a:spcPts val="140"/>
              </a:spcBef>
              <a:spcAft>
                <a:spcPts val="140"/>
              </a:spcAft>
              <a:buClrTx/>
              <a:buSzTx/>
              <a:buFontTx/>
              <a:buNone/>
              <a:tabLst/>
              <a:defRPr/>
            </a:pPr>
            <a:r>
              <a:rPr lang="en-US" sz="800" dirty="0" smtClean="0"/>
              <a:t>Enforce quality gates and approvals between stage promotions</a:t>
            </a:r>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21</a:t>
            </a:fld>
            <a:endParaRPr lang="de-DE" dirty="0"/>
          </a:p>
        </p:txBody>
      </p:sp>
    </p:spTree>
    <p:extLst>
      <p:ext uri="{BB962C8B-B14F-4D97-AF65-F5344CB8AC3E}">
        <p14:creationId xmlns:p14="http://schemas.microsoft.com/office/powerpoint/2010/main" val="332066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41909" rtl="0" eaLnBrk="1" fontAlgn="auto" latinLnBrk="0" hangingPunct="1">
              <a:lnSpc>
                <a:spcPct val="100000"/>
              </a:lnSpc>
              <a:spcBef>
                <a:spcPts val="140"/>
              </a:spcBef>
              <a:spcAft>
                <a:spcPts val="140"/>
              </a:spcAft>
              <a:buClrTx/>
              <a:buSzTx/>
              <a:buFontTx/>
              <a:buNone/>
              <a:tabLst/>
              <a:defRPr/>
            </a:pPr>
            <a:r>
              <a:rPr lang="en-US" sz="800" dirty="0" smtClean="0"/>
              <a:t>Integrate with external systems and tools such as service management, testing, and infrastructure and cloud</a:t>
            </a:r>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22</a:t>
            </a:fld>
            <a:endParaRPr lang="de-DE" dirty="0"/>
          </a:p>
        </p:txBody>
      </p:sp>
    </p:spTree>
    <p:extLst>
      <p:ext uri="{BB962C8B-B14F-4D97-AF65-F5344CB8AC3E}">
        <p14:creationId xmlns:p14="http://schemas.microsoft.com/office/powerpoint/2010/main" val="2194806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endParaRPr lang="en-US" baseline="0" dirty="0" smtClean="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24</a:t>
            </a:fld>
            <a:endParaRPr lang="de-DE" dirty="0"/>
          </a:p>
        </p:txBody>
      </p:sp>
    </p:spTree>
    <p:extLst>
      <p:ext uri="{BB962C8B-B14F-4D97-AF65-F5344CB8AC3E}">
        <p14:creationId xmlns:p14="http://schemas.microsoft.com/office/powerpoint/2010/main" val="3226468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lvl="1"/>
            <a:r>
              <a:rPr lang="en-US" sz="1800" dirty="0" smtClean="0"/>
              <a:t>Visibility – How close to production is the software? What other team’s output are we dependent on? How are they progressing? What has been tested where? Where is it having problems? What versions are where? Is the software ready for production? Have all the quality gates been passed and the right people approved?</a:t>
            </a:r>
          </a:p>
          <a:p>
            <a:pPr lvl="1"/>
            <a:r>
              <a:rPr lang="en-US" sz="1800" dirty="0" smtClean="0"/>
              <a:t>Feedback – What is the quality of the software? What tests got run on it? How many times did it fail on the way to production? How long is it likely to take?</a:t>
            </a:r>
          </a:p>
          <a:p>
            <a:pPr lvl="1"/>
            <a:r>
              <a:rPr lang="en-US" sz="1800" dirty="0" smtClean="0"/>
              <a:t>Control – So many tools and tasks to create quality software. So much data to hand off. What is the next task? What about manual steps? Did Dev do static analysis before passing the software to QA? UAT must happen before the software is released. Don’t let the software into production until it’s passed all tests. </a:t>
            </a:r>
          </a:p>
          <a:p>
            <a:pPr lvl="2"/>
            <a:endParaRPr lang="en-US" sz="1800"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25</a:t>
            </a:fld>
            <a:endParaRPr lang="de-DE" dirty="0"/>
          </a:p>
        </p:txBody>
      </p:sp>
    </p:spTree>
    <p:extLst>
      <p:ext uri="{BB962C8B-B14F-4D97-AF65-F5344CB8AC3E}">
        <p14:creationId xmlns:p14="http://schemas.microsoft.com/office/powerpoint/2010/main" val="131020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 of developer build output (artifacts) that together</a:t>
            </a:r>
            <a:r>
              <a:rPr lang="en-US" baseline="0" dirty="0" smtClean="0"/>
              <a:t> provide a customer value. Plus the processes that go with them for deploying them to servers where they can provide the value. These are what we call Applications.</a:t>
            </a:r>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30</a:t>
            </a:fld>
            <a:endParaRPr lang="de-DE" dirty="0"/>
          </a:p>
        </p:txBody>
      </p:sp>
    </p:spTree>
    <p:extLst>
      <p:ext uri="{BB962C8B-B14F-4D97-AF65-F5344CB8AC3E}">
        <p14:creationId xmlns:p14="http://schemas.microsoft.com/office/powerpoint/2010/main" val="2893333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Applications get deployed onto environments.</a:t>
            </a:r>
            <a:r>
              <a:rPr lang="en-US" baseline="0" dirty="0" smtClean="0"/>
              <a:t> Environments are a collection of systems and system configurations that are designed for a particular purpose or service.</a:t>
            </a:r>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31</a:t>
            </a:fld>
            <a:endParaRPr lang="de-DE" dirty="0"/>
          </a:p>
        </p:txBody>
      </p:sp>
    </p:spTree>
    <p:extLst>
      <p:ext uri="{BB962C8B-B14F-4D97-AF65-F5344CB8AC3E}">
        <p14:creationId xmlns:p14="http://schemas.microsoft.com/office/powerpoint/2010/main" val="342827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stage showing – and all this happens in a single stage of a pipeline (such as Integration)</a:t>
            </a:r>
          </a:p>
          <a:p>
            <a:r>
              <a:rPr lang="en-US" dirty="0" smtClean="0"/>
              <a:t>3 stages showing</a:t>
            </a:r>
            <a:r>
              <a:rPr lang="en-US" baseline="0" dirty="0" smtClean="0"/>
              <a:t> – but the reality is that no one deploys to just one environment. So there are deploys to many stages for one app.</a:t>
            </a:r>
          </a:p>
          <a:p>
            <a:r>
              <a:rPr lang="en-US" baseline="0" dirty="0" smtClean="0"/>
              <a:t>This is the pipeline.</a:t>
            </a:r>
          </a:p>
          <a:p>
            <a:r>
              <a:rPr lang="en-US" baseline="0" dirty="0" smtClean="0"/>
              <a:t>Next is processes – and the deployment processes are just one of potentially many steps that happen in a stage. For example, other likely steps might be. . .</a:t>
            </a:r>
          </a:p>
          <a:p>
            <a:r>
              <a:rPr lang="en-US" baseline="0" dirty="0" smtClean="0"/>
              <a:t>Build out and speak to – networking </a:t>
            </a:r>
            <a:r>
              <a:rPr lang="en-US" baseline="0" dirty="0" err="1" smtClean="0"/>
              <a:t>configs</a:t>
            </a:r>
            <a:r>
              <a:rPr lang="en-US" baseline="0" dirty="0" smtClean="0"/>
              <a:t>, updating service management, testing, and adding monitoring.</a:t>
            </a:r>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32</a:t>
            </a:fld>
            <a:endParaRPr lang="de-DE" dirty="0"/>
          </a:p>
        </p:txBody>
      </p:sp>
    </p:spTree>
    <p:extLst>
      <p:ext uri="{BB962C8B-B14F-4D97-AF65-F5344CB8AC3E}">
        <p14:creationId xmlns:p14="http://schemas.microsoft.com/office/powerpoint/2010/main" val="280929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pipeline showing - And that is all for just one Application.</a:t>
            </a:r>
            <a:endParaRPr lang="en-US" baseline="0" dirty="0" smtClean="0"/>
          </a:p>
          <a:p>
            <a:r>
              <a:rPr lang="en-US" baseline="0" dirty="0" smtClean="0"/>
              <a:t>Reveal other pipelines - But often times Releases are made up of output from several teams</a:t>
            </a:r>
          </a:p>
          <a:p>
            <a:r>
              <a:rPr lang="en-US" baseline="0" dirty="0" smtClean="0"/>
              <a:t>And these teams all produce at least a few of their own release candidates</a:t>
            </a:r>
          </a:p>
          <a:p>
            <a:r>
              <a:rPr lang="en-US" baseline="0" dirty="0" smtClean="0"/>
              <a:t>Reveal the last pipeline – And on their way to production they usually go through an operational integration stage.</a:t>
            </a:r>
          </a:p>
          <a:p>
            <a:r>
              <a:rPr lang="en-US" baseline="0" dirty="0" smtClean="0"/>
              <a:t>These are all key parts of the release. Taking the release candidates, integrating them, testing, and then eventually pushing into production.</a:t>
            </a:r>
          </a:p>
          <a:p>
            <a:endParaRPr lang="en-US" baseline="0" dirty="0" smtClean="0"/>
          </a:p>
          <a:p>
            <a:r>
              <a:rPr lang="en-US" baseline="0" dirty="0" smtClean="0"/>
              <a:t>So we have focused around providing what is necessary for the release team to manage all of these releases effectively and efficiently.</a:t>
            </a:r>
          </a:p>
          <a:p>
            <a:endParaRPr lang="en-US" baseline="0" dirty="0" smtClean="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33</a:t>
            </a:fld>
            <a:endParaRPr lang="de-DE" dirty="0"/>
          </a:p>
        </p:txBody>
      </p:sp>
    </p:spTree>
    <p:extLst>
      <p:ext uri="{BB962C8B-B14F-4D97-AF65-F5344CB8AC3E}">
        <p14:creationId xmlns:p14="http://schemas.microsoft.com/office/powerpoint/2010/main" val="3551991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dirty="0" smtClean="0"/>
              <a:t>Cover the idea</a:t>
            </a:r>
            <a:r>
              <a:rPr lang="en-US" baseline="0" dirty="0" smtClean="0"/>
              <a:t> of IOT vs. Web targets</a:t>
            </a:r>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9</a:t>
            </a:fld>
            <a:endParaRPr lang="de-DE" dirty="0"/>
          </a:p>
        </p:txBody>
      </p:sp>
    </p:spTree>
    <p:extLst>
      <p:ext uri="{BB962C8B-B14F-4D97-AF65-F5344CB8AC3E}">
        <p14:creationId xmlns:p14="http://schemas.microsoft.com/office/powerpoint/2010/main" val="519148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a:t>
            </a:r>
            <a:r>
              <a:rPr lang="en-US" baseline="0" dirty="0" smtClean="0"/>
              <a:t> a release team needs to see if the release is moving forward or not. Is it past it’s milestone dates. Is it blocked waiting for someone to take action. How far along in the current pipeline run is it? What stage is it in?</a:t>
            </a:r>
          </a:p>
          <a:p>
            <a:endParaRPr lang="en-US" baseline="0" dirty="0" smtClean="0"/>
          </a:p>
          <a:p>
            <a:r>
              <a:rPr lang="en-US" baseline="0" dirty="0" smtClean="0"/>
              <a:t>And what we get asked by almost everyone we talk to. . . What is installed on which environments?</a:t>
            </a:r>
          </a:p>
          <a:p>
            <a:endParaRPr lang="en-US" baseline="0" dirty="0" smtClean="0"/>
          </a:p>
          <a:p>
            <a:r>
              <a:rPr lang="en-US" baseline="0" dirty="0" smtClean="0"/>
              <a:t>Let’s take a look at all of this in action. . </a:t>
            </a:r>
            <a:r>
              <a:rPr lang="en-US" baseline="0" smtClean="0"/>
              <a:t>.</a:t>
            </a:r>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34</a:t>
            </a:fld>
            <a:endParaRPr lang="de-DE" dirty="0"/>
          </a:p>
        </p:txBody>
      </p:sp>
    </p:spTree>
    <p:extLst>
      <p:ext uri="{BB962C8B-B14F-4D97-AF65-F5344CB8AC3E}">
        <p14:creationId xmlns:p14="http://schemas.microsoft.com/office/powerpoint/2010/main" val="126413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641909" rtl="0" eaLnBrk="1" fontAlgn="auto" latinLnBrk="0" hangingPunct="1">
              <a:lnSpc>
                <a:spcPct val="100000"/>
              </a:lnSpc>
              <a:spcBef>
                <a:spcPts val="140"/>
              </a:spcBef>
              <a:spcAft>
                <a:spcPts val="140"/>
              </a:spcAft>
              <a:buClrTx/>
              <a:buSzTx/>
              <a:buFontTx/>
              <a:buNone/>
              <a:tabLst/>
              <a:defRPr/>
            </a:pPr>
            <a:r>
              <a:rPr lang="en-US" sz="800" dirty="0" smtClean="0"/>
              <a:t>Track release tasks (manual and automated) and their responsible teams</a:t>
            </a:r>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35</a:t>
            </a:fld>
            <a:endParaRPr lang="de-DE" dirty="0"/>
          </a:p>
        </p:txBody>
      </p:sp>
    </p:spTree>
    <p:extLst>
      <p:ext uri="{BB962C8B-B14F-4D97-AF65-F5344CB8AC3E}">
        <p14:creationId xmlns:p14="http://schemas.microsoft.com/office/powerpoint/2010/main" val="377127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37</a:t>
            </a:fld>
            <a:endParaRPr lang="de-DE" dirty="0"/>
          </a:p>
        </p:txBody>
      </p:sp>
    </p:spTree>
    <p:extLst>
      <p:ext uri="{BB962C8B-B14F-4D97-AF65-F5344CB8AC3E}">
        <p14:creationId xmlns:p14="http://schemas.microsoft.com/office/powerpoint/2010/main" val="490030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dirty="0" smtClean="0"/>
              <a:t>Cover the idea</a:t>
            </a:r>
            <a:r>
              <a:rPr lang="en-US" baseline="0" dirty="0" smtClean="0"/>
              <a:t> of IOT vs. Web targets</a:t>
            </a:r>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39</a:t>
            </a:fld>
            <a:endParaRPr lang="de-DE" dirty="0"/>
          </a:p>
        </p:txBody>
      </p:sp>
    </p:spTree>
    <p:extLst>
      <p:ext uri="{BB962C8B-B14F-4D97-AF65-F5344CB8AC3E}">
        <p14:creationId xmlns:p14="http://schemas.microsoft.com/office/powerpoint/2010/main" val="519148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algn="l"/>
            <a:r>
              <a:rPr lang="en-US" sz="700" dirty="0" smtClean="0"/>
              <a:t>If you want a unified view across all releases,</a:t>
            </a:r>
          </a:p>
          <a:p>
            <a:pPr algn="l"/>
            <a:r>
              <a:rPr lang="en-US" sz="700" dirty="0" smtClean="0"/>
              <a:t>And a solution that will evolve to CD with you,</a:t>
            </a:r>
          </a:p>
          <a:p>
            <a:pPr algn="l"/>
            <a:r>
              <a:rPr lang="en-US" sz="700" dirty="0" smtClean="0"/>
              <a:t>Find one tool that supports all release styles.</a:t>
            </a:r>
          </a:p>
          <a:p>
            <a:endParaRPr lang="en-US" dirty="0" smtClean="0"/>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11</a:t>
            </a:fld>
            <a:endParaRPr lang="de-DE" dirty="0"/>
          </a:p>
        </p:txBody>
      </p:sp>
    </p:spTree>
    <p:extLst>
      <p:ext uri="{BB962C8B-B14F-4D97-AF65-F5344CB8AC3E}">
        <p14:creationId xmlns:p14="http://schemas.microsoft.com/office/powerpoint/2010/main" val="1880310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dirty="0" smtClean="0"/>
              <a:t>Cover the idea</a:t>
            </a:r>
            <a:r>
              <a:rPr lang="en-US" baseline="0" dirty="0" smtClean="0"/>
              <a:t> of IOT vs. Web targets</a:t>
            </a:r>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12</a:t>
            </a:fld>
            <a:endParaRPr lang="de-DE" dirty="0"/>
          </a:p>
        </p:txBody>
      </p:sp>
    </p:spTree>
    <p:extLst>
      <p:ext uri="{BB962C8B-B14F-4D97-AF65-F5344CB8AC3E}">
        <p14:creationId xmlns:p14="http://schemas.microsoft.com/office/powerpoint/2010/main" val="519148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2725" y="204788"/>
            <a:ext cx="5826125" cy="3276600"/>
          </a:xfrm>
        </p:spPr>
      </p:sp>
      <p:sp>
        <p:nvSpPr>
          <p:cNvPr id="3" name="Notes Placeholder 2"/>
          <p:cNvSpPr>
            <a:spLocks noGrp="1"/>
          </p:cNvSpPr>
          <p:nvPr>
            <p:ph type="body" idx="1"/>
          </p:nvPr>
        </p:nvSpPr>
        <p:spPr/>
        <p:txBody>
          <a:bodyPr/>
          <a:lstStyle/>
          <a:p>
            <a:pPr marL="342900" indent="-342900">
              <a:buFont typeface="Arial"/>
              <a:buChar char="•"/>
            </a:pPr>
            <a:r>
              <a:rPr lang="en-US" sz="800" b="1" dirty="0" smtClean="0">
                <a:latin typeface="Trebuchet MS"/>
                <a:cs typeface="Trebuchet MS"/>
              </a:rPr>
              <a:t>Visibility</a:t>
            </a:r>
            <a:r>
              <a:rPr lang="en-US" sz="800" dirty="0" smtClean="0">
                <a:latin typeface="Trebuchet MS"/>
                <a:cs typeface="Trebuchet MS"/>
              </a:rPr>
              <a:t> – How close to production is the software? What other team’s output are we dependent on? How are they progressing? What has been tested where?</a:t>
            </a:r>
          </a:p>
          <a:p>
            <a:r>
              <a:rPr lang="en-US" sz="800" dirty="0" smtClean="0">
                <a:latin typeface="Trebuchet MS"/>
                <a:cs typeface="Trebuchet MS"/>
              </a:rPr>
              <a:t> </a:t>
            </a:r>
          </a:p>
          <a:p>
            <a:pPr marL="342900" indent="-342900">
              <a:buFont typeface="Arial"/>
              <a:buChar char="•"/>
            </a:pPr>
            <a:r>
              <a:rPr lang="en-US" sz="800" b="1" dirty="0" smtClean="0">
                <a:latin typeface="Trebuchet MS"/>
                <a:cs typeface="Trebuchet MS"/>
              </a:rPr>
              <a:t>Feedback</a:t>
            </a:r>
            <a:r>
              <a:rPr lang="en-US" sz="800" dirty="0" smtClean="0">
                <a:latin typeface="Trebuchet MS"/>
                <a:cs typeface="Trebuchet MS"/>
              </a:rPr>
              <a:t> – What is the quality of the software? What tests got run on it? How many times did it fail on the way to production? How long is it likely to take?</a:t>
            </a:r>
          </a:p>
          <a:p>
            <a:pPr marL="342900" indent="-342900">
              <a:buFont typeface="Arial"/>
              <a:buChar char="•"/>
            </a:pPr>
            <a:endParaRPr lang="en-US" sz="800" dirty="0" smtClean="0">
              <a:latin typeface="Trebuchet MS"/>
              <a:cs typeface="Trebuchet MS"/>
            </a:endParaRPr>
          </a:p>
          <a:p>
            <a:pPr marL="342900" indent="-342900">
              <a:buFont typeface="Arial"/>
              <a:buChar char="•"/>
            </a:pPr>
            <a:r>
              <a:rPr lang="en-US" sz="800" b="1" dirty="0" smtClean="0">
                <a:latin typeface="Trebuchet MS"/>
                <a:cs typeface="Trebuchet MS"/>
              </a:rPr>
              <a:t>Control</a:t>
            </a:r>
            <a:r>
              <a:rPr lang="en-US" sz="800" dirty="0" smtClean="0">
                <a:latin typeface="Trebuchet MS"/>
                <a:cs typeface="Trebuchet MS"/>
              </a:rPr>
              <a:t> – Don’t let the software into production until it’s passed all tests. UAT must happen before the software is released. Did </a:t>
            </a:r>
            <a:r>
              <a:rPr lang="en-US" sz="800" dirty="0" err="1" smtClean="0">
                <a:latin typeface="Trebuchet MS"/>
                <a:cs typeface="Trebuchet MS"/>
              </a:rPr>
              <a:t>Dev</a:t>
            </a:r>
            <a:r>
              <a:rPr lang="en-US" sz="800" dirty="0" smtClean="0">
                <a:latin typeface="Trebuchet MS"/>
                <a:cs typeface="Trebuchet MS"/>
              </a:rPr>
              <a:t> do static analysis before passing the software to QA?</a:t>
            </a:r>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14</a:t>
            </a:fld>
            <a:endParaRPr lang="de-DE" dirty="0"/>
          </a:p>
        </p:txBody>
      </p:sp>
    </p:spTree>
    <p:extLst>
      <p:ext uri="{BB962C8B-B14F-4D97-AF65-F5344CB8AC3E}">
        <p14:creationId xmlns:p14="http://schemas.microsoft.com/office/powerpoint/2010/main" val="1810363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r>
              <a:rPr lang="en-US" sz="1400" b="1" dirty="0" smtClean="0">
                <a:cs typeface="Trebuchet MS"/>
              </a:rPr>
              <a:t>Deploy</a:t>
            </a:r>
            <a:endParaRPr lang="en-US" sz="1400" dirty="0" smtClean="0">
              <a:cs typeface="Trebuchet MS"/>
            </a:endParaRPr>
          </a:p>
          <a:p>
            <a:pPr marL="342900" indent="-342900">
              <a:buFont typeface="Arial"/>
              <a:buChar char="•"/>
            </a:pPr>
            <a:r>
              <a:rPr lang="en-US" sz="1200" b="1" dirty="0" smtClean="0">
                <a:solidFill>
                  <a:schemeClr val="tx1">
                    <a:lumMod val="90000"/>
                    <a:lumOff val="10000"/>
                  </a:schemeClr>
                </a:solidFill>
                <a:cs typeface="Trebuchet MS"/>
              </a:rPr>
              <a:t>Distribution, installation, and configuration of software bits</a:t>
            </a:r>
            <a:r>
              <a:rPr lang="en-US" sz="1200" dirty="0" smtClean="0">
                <a:cs typeface="Trebuchet MS"/>
              </a:rPr>
              <a:t> of one application to servers</a:t>
            </a:r>
          </a:p>
          <a:p>
            <a:pPr marL="342900" indent="-342900">
              <a:buFont typeface="Arial"/>
              <a:buChar char="•"/>
            </a:pPr>
            <a:r>
              <a:rPr lang="en-US" sz="1200" dirty="0" smtClean="0">
                <a:cs typeface="Trebuchet MS"/>
              </a:rPr>
              <a:t>Deploy is an action targeted to deploy one app to 1 environment at a time</a:t>
            </a:r>
          </a:p>
          <a:p>
            <a:pPr marL="342900" indent="-342900">
              <a:buFont typeface="Arial"/>
              <a:buChar char="•"/>
            </a:pPr>
            <a:endParaRPr lang="en-US" sz="1200" dirty="0" smtClean="0">
              <a:cs typeface="Trebuchet MS"/>
            </a:endParaRPr>
          </a:p>
          <a:p>
            <a:r>
              <a:rPr lang="en-US" sz="1400" b="1" dirty="0" smtClean="0">
                <a:latin typeface="Trebuchet MS"/>
                <a:cs typeface="Trebuchet MS"/>
              </a:rPr>
              <a:t>Release</a:t>
            </a:r>
            <a:endParaRPr lang="en-US" sz="1400" dirty="0" smtClean="0">
              <a:latin typeface="Trebuchet MS"/>
              <a:cs typeface="Trebuchet MS"/>
            </a:endParaRPr>
          </a:p>
          <a:p>
            <a:pPr marL="342900" indent="-342900">
              <a:buFont typeface="Arial"/>
              <a:buChar char="•"/>
            </a:pPr>
            <a:r>
              <a:rPr lang="en-US" sz="1200" dirty="0" smtClean="0">
                <a:latin typeface="Trebuchet MS"/>
                <a:cs typeface="Trebuchet MS"/>
              </a:rPr>
              <a:t>The act or plan which </a:t>
            </a:r>
            <a:r>
              <a:rPr lang="en-US" sz="1200" b="1" dirty="0" smtClean="0">
                <a:solidFill>
                  <a:schemeClr val="tx1">
                    <a:lumMod val="90000"/>
                    <a:lumOff val="10000"/>
                  </a:schemeClr>
                </a:solidFill>
                <a:latin typeface="Trebuchet MS"/>
                <a:cs typeface="Trebuchet MS"/>
              </a:rPr>
              <a:t>coordinates people, processes, and content </a:t>
            </a:r>
            <a:r>
              <a:rPr lang="en-US" sz="1200" dirty="0" smtClean="0">
                <a:latin typeface="Trebuchet MS"/>
                <a:cs typeface="Trebuchet MS"/>
              </a:rPr>
              <a:t>for software delivery into production environments. </a:t>
            </a:r>
          </a:p>
          <a:p>
            <a:pPr marL="342900" indent="-342900">
              <a:buFont typeface="Arial"/>
              <a:buChar char="•"/>
            </a:pPr>
            <a:r>
              <a:rPr lang="en-US" sz="1200" dirty="0" smtClean="0">
                <a:latin typeface="Trebuchet MS"/>
                <a:cs typeface="Trebuchet MS"/>
              </a:rPr>
              <a:t>Releases often contain &gt;1 application to be deployed in coordination. </a:t>
            </a:r>
          </a:p>
          <a:p>
            <a:pPr marL="342900" indent="-342900">
              <a:buFont typeface="Arial"/>
              <a:buChar char="•"/>
            </a:pPr>
            <a:r>
              <a:rPr lang="en-US" sz="1200" dirty="0" smtClean="0">
                <a:latin typeface="Trebuchet MS"/>
                <a:cs typeface="Trebuchet MS"/>
              </a:rPr>
              <a:t>Releases often coordinate manual tasks across teams.</a:t>
            </a:r>
          </a:p>
          <a:p>
            <a:pPr marL="342900" indent="-342900">
              <a:buFont typeface="Arial"/>
              <a:buChar char="•"/>
            </a:pPr>
            <a:r>
              <a:rPr lang="en-US" sz="1200" dirty="0" smtClean="0">
                <a:latin typeface="Trebuchet MS"/>
                <a:cs typeface="Trebuchet MS"/>
              </a:rPr>
              <a:t>Releases </a:t>
            </a:r>
            <a:r>
              <a:rPr lang="en-US" sz="1200" dirty="0" smtClean="0">
                <a:cs typeface="Trebuchet MS"/>
              </a:rPr>
              <a:t>coordinate multiple deployments across the SDLC</a:t>
            </a:r>
            <a:endParaRPr lang="en-US" sz="1200" dirty="0" smtClean="0">
              <a:latin typeface="Trebuchet MS"/>
              <a:cs typeface="Trebuchet MS"/>
            </a:endParaRPr>
          </a:p>
          <a:p>
            <a:endParaRPr lang="en-US" dirty="0"/>
          </a:p>
        </p:txBody>
      </p:sp>
      <p:sp>
        <p:nvSpPr>
          <p:cNvPr id="4" name="Slide Number Placeholder 3"/>
          <p:cNvSpPr>
            <a:spLocks noGrp="1"/>
          </p:cNvSpPr>
          <p:nvPr>
            <p:ph type="sldNum" sz="quarter" idx="10"/>
          </p:nvPr>
        </p:nvSpPr>
        <p:spPr/>
        <p:txBody>
          <a:bodyPr/>
          <a:lstStyle/>
          <a:p>
            <a:fld id="{EFE8696E-FD09-8743-9CD1-F217829852DD}" type="slidenum">
              <a:rPr lang="en-US" smtClean="0"/>
              <a:t>15</a:t>
            </a:fld>
            <a:endParaRPr lang="en-US"/>
          </a:p>
        </p:txBody>
      </p:sp>
    </p:spTree>
    <p:extLst>
      <p:ext uri="{BB962C8B-B14F-4D97-AF65-F5344CB8AC3E}">
        <p14:creationId xmlns:p14="http://schemas.microsoft.com/office/powerpoint/2010/main" val="4155220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641909" rtl="0" eaLnBrk="1" fontAlgn="auto" latinLnBrk="0" hangingPunct="1">
              <a:lnSpc>
                <a:spcPct val="100000"/>
              </a:lnSpc>
              <a:spcBef>
                <a:spcPts val="140"/>
              </a:spcBef>
              <a:spcAft>
                <a:spcPts val="140"/>
              </a:spcAft>
              <a:buClrTx/>
              <a:buSzTx/>
              <a:buFontTx/>
              <a:buNone/>
              <a:tabLst/>
              <a:defRPr/>
            </a:pPr>
            <a:r>
              <a:rPr lang="en-US" sz="800" dirty="0" smtClean="0"/>
              <a:t>Gain visibility of overall release status and health for all releases</a:t>
            </a:r>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16</a:t>
            </a:fld>
            <a:endParaRPr lang="de-DE" dirty="0"/>
          </a:p>
        </p:txBody>
      </p:sp>
    </p:spTree>
    <p:extLst>
      <p:ext uri="{BB962C8B-B14F-4D97-AF65-F5344CB8AC3E}">
        <p14:creationId xmlns:p14="http://schemas.microsoft.com/office/powerpoint/2010/main" val="3248540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641909" rtl="0" eaLnBrk="1" fontAlgn="auto" latinLnBrk="0" hangingPunct="1">
              <a:lnSpc>
                <a:spcPct val="100000"/>
              </a:lnSpc>
              <a:spcBef>
                <a:spcPts val="140"/>
              </a:spcBef>
              <a:spcAft>
                <a:spcPts val="140"/>
              </a:spcAft>
              <a:buClrTx/>
              <a:buSzTx/>
              <a:buFontTx/>
              <a:buNone/>
              <a:tabLst/>
              <a:defRPr/>
            </a:pPr>
            <a:r>
              <a:rPr lang="en-US" sz="800" dirty="0" smtClean="0"/>
              <a:t>Centrally capture all configuration inputs of complex multi-app releases</a:t>
            </a:r>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17</a:t>
            </a:fld>
            <a:endParaRPr lang="de-DE" dirty="0"/>
          </a:p>
        </p:txBody>
      </p:sp>
    </p:spTree>
    <p:extLst>
      <p:ext uri="{BB962C8B-B14F-4D97-AF65-F5344CB8AC3E}">
        <p14:creationId xmlns:p14="http://schemas.microsoft.com/office/powerpoint/2010/main" val="3223189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204788"/>
            <a:ext cx="5822950" cy="3276600"/>
          </a:xfrm>
        </p:spPr>
      </p:sp>
      <p:sp>
        <p:nvSpPr>
          <p:cNvPr id="3" name="Notes Placeholder 2"/>
          <p:cNvSpPr>
            <a:spLocks noGrp="1"/>
          </p:cNvSpPr>
          <p:nvPr>
            <p:ph type="body" idx="1"/>
          </p:nvPr>
        </p:nvSpPr>
        <p:spPr/>
        <p:txBody>
          <a:bodyPr/>
          <a:lstStyle/>
          <a:p>
            <a:pPr marL="0" marR="0" indent="0" algn="l" defTabSz="641909" rtl="0" eaLnBrk="1" fontAlgn="auto" latinLnBrk="0" hangingPunct="1">
              <a:lnSpc>
                <a:spcPct val="100000"/>
              </a:lnSpc>
              <a:spcBef>
                <a:spcPts val="140"/>
              </a:spcBef>
              <a:spcAft>
                <a:spcPts val="140"/>
              </a:spcAft>
              <a:buClrTx/>
              <a:buSzTx/>
              <a:buFontTx/>
              <a:buNone/>
              <a:tabLst/>
              <a:defRPr/>
            </a:pPr>
            <a:r>
              <a:rPr lang="en-US" sz="800" dirty="0" smtClean="0"/>
              <a:t>Always know what is deployed to which environments across your releases</a:t>
            </a:r>
          </a:p>
          <a:p>
            <a:endParaRPr lang="en-US" dirty="0"/>
          </a:p>
        </p:txBody>
      </p:sp>
      <p:sp>
        <p:nvSpPr>
          <p:cNvPr id="4" name="Date Placeholder 3"/>
          <p:cNvSpPr>
            <a:spLocks noGrp="1"/>
          </p:cNvSpPr>
          <p:nvPr>
            <p:ph type="dt" idx="10"/>
          </p:nvPr>
        </p:nvSpPr>
        <p:spPr/>
        <p:txBody>
          <a:bodyPr/>
          <a:lstStyle/>
          <a:p>
            <a:r>
              <a:rPr lang="en-US" smtClean="0"/>
              <a:t>© Electric Cloud  |  www.electric-cloud.com</a:t>
            </a:r>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21613F40-7725-4229-977C-7AF5E84064F1}" type="slidenum">
              <a:rPr lang="de-DE" smtClean="0"/>
              <a:pPr/>
              <a:t>18</a:t>
            </a:fld>
            <a:endParaRPr lang="de-DE" dirty="0"/>
          </a:p>
        </p:txBody>
      </p:sp>
    </p:spTree>
    <p:extLst>
      <p:ext uri="{BB962C8B-B14F-4D97-AF65-F5344CB8AC3E}">
        <p14:creationId xmlns:p14="http://schemas.microsoft.com/office/powerpoint/2010/main" val="2989120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emf"/></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emf"/><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32" name="Picture 3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 y="28928"/>
            <a:ext cx="9144000" cy="5143500"/>
          </a:xfrm>
          <a:prstGeom prst="rect">
            <a:avLst/>
          </a:prstGeom>
        </p:spPr>
      </p:pic>
      <p:sp>
        <p:nvSpPr>
          <p:cNvPr id="2" name="Titel 1"/>
          <p:cNvSpPr>
            <a:spLocks noGrp="1"/>
          </p:cNvSpPr>
          <p:nvPr>
            <p:ph type="ctrTitle"/>
          </p:nvPr>
        </p:nvSpPr>
        <p:spPr bwMode="gray">
          <a:xfrm>
            <a:off x="503238" y="1276350"/>
            <a:ext cx="8137526" cy="1944421"/>
          </a:xfrm>
          <a:prstGeom prst="rect">
            <a:avLst/>
          </a:prstGeom>
        </p:spPr>
        <p:txBody>
          <a:bodyPr anchor="b"/>
          <a:lstStyle>
            <a:lvl1pPr algn="ctr">
              <a:lnSpc>
                <a:spcPct val="95000"/>
              </a:lnSpc>
              <a:defRPr sz="3200">
                <a:solidFill>
                  <a:schemeClr val="bg1"/>
                </a:solidFill>
              </a:defRPr>
            </a:lvl1pPr>
          </a:lstStyle>
          <a:p>
            <a:r>
              <a:rPr lang="en-US" dirty="0" smtClean="0"/>
              <a:t>Click to edit Master title style</a:t>
            </a:r>
            <a:endParaRPr lang="de-DE" dirty="0"/>
          </a:p>
        </p:txBody>
      </p:sp>
      <p:sp>
        <p:nvSpPr>
          <p:cNvPr id="3" name="Untertitel 2"/>
          <p:cNvSpPr>
            <a:spLocks noGrp="1"/>
          </p:cNvSpPr>
          <p:nvPr>
            <p:ph type="subTitle" idx="1"/>
          </p:nvPr>
        </p:nvSpPr>
        <p:spPr bwMode="gray">
          <a:xfrm>
            <a:off x="503238" y="3220770"/>
            <a:ext cx="8137526" cy="1079766"/>
          </a:xfrm>
          <a:prstGeom prst="rect">
            <a:avLst/>
          </a:prstGeom>
        </p:spPr>
        <p:txBody>
          <a:bodyPr/>
          <a:lstStyle>
            <a:lvl1pPr marL="0" indent="0" algn="ctr">
              <a:buNone/>
              <a:defRPr sz="1600" b="0">
                <a:solidFill>
                  <a:schemeClr val="bg1"/>
                </a:solidFill>
              </a:defRPr>
            </a:lvl1pPr>
            <a:lvl2pPr marL="308610" indent="0" algn="ctr">
              <a:buNone/>
              <a:defRPr>
                <a:solidFill>
                  <a:schemeClr val="tx1">
                    <a:tint val="75000"/>
                  </a:schemeClr>
                </a:solidFill>
              </a:defRPr>
            </a:lvl2pPr>
            <a:lvl3pPr marL="617220" indent="0" algn="ctr">
              <a:buNone/>
              <a:defRPr>
                <a:solidFill>
                  <a:schemeClr val="tx1">
                    <a:tint val="75000"/>
                  </a:schemeClr>
                </a:solidFill>
              </a:defRPr>
            </a:lvl3pPr>
            <a:lvl4pPr marL="925830" indent="0" algn="ctr">
              <a:buNone/>
              <a:defRPr>
                <a:solidFill>
                  <a:schemeClr val="tx1">
                    <a:tint val="75000"/>
                  </a:schemeClr>
                </a:solidFill>
              </a:defRPr>
            </a:lvl4pPr>
            <a:lvl5pPr marL="1234440" indent="0" algn="ctr">
              <a:buNone/>
              <a:defRPr>
                <a:solidFill>
                  <a:schemeClr val="tx1">
                    <a:tint val="75000"/>
                  </a:schemeClr>
                </a:solidFill>
              </a:defRPr>
            </a:lvl5pPr>
            <a:lvl6pPr marL="1543050" indent="0" algn="ctr">
              <a:buNone/>
              <a:defRPr>
                <a:solidFill>
                  <a:schemeClr val="tx1">
                    <a:tint val="75000"/>
                  </a:schemeClr>
                </a:solidFill>
              </a:defRPr>
            </a:lvl6pPr>
            <a:lvl7pPr marL="1851660" indent="0" algn="ctr">
              <a:buNone/>
              <a:defRPr>
                <a:solidFill>
                  <a:schemeClr val="tx1">
                    <a:tint val="75000"/>
                  </a:schemeClr>
                </a:solidFill>
              </a:defRPr>
            </a:lvl7pPr>
            <a:lvl8pPr marL="2160270" indent="0" algn="ctr">
              <a:buNone/>
              <a:defRPr>
                <a:solidFill>
                  <a:schemeClr val="tx1">
                    <a:tint val="75000"/>
                  </a:schemeClr>
                </a:solidFill>
              </a:defRPr>
            </a:lvl8pPr>
            <a:lvl9pPr marL="2468880" indent="0" algn="ctr">
              <a:buNone/>
              <a:defRPr>
                <a:solidFill>
                  <a:schemeClr val="tx1">
                    <a:tint val="75000"/>
                  </a:schemeClr>
                </a:solidFill>
              </a:defRPr>
            </a:lvl9pPr>
          </a:lstStyle>
          <a:p>
            <a:r>
              <a:rPr lang="en-US" dirty="0" smtClean="0"/>
              <a:t>Click to edit Master subtitle style</a:t>
            </a:r>
            <a:endParaRPr lang="de-DE" dirty="0"/>
          </a:p>
        </p:txBody>
      </p:sp>
      <p:pic>
        <p:nvPicPr>
          <p:cNvPr id="8" name="Picture 7"/>
          <p:cNvPicPr>
            <a:picLocks noChangeAspect="1"/>
          </p:cNvPicPr>
          <p:nvPr userDrawn="1"/>
        </p:nvPicPr>
        <p:blipFill>
          <a:blip r:embed="rId3"/>
          <a:stretch>
            <a:fillRect/>
          </a:stretch>
        </p:blipFill>
        <p:spPr>
          <a:xfrm>
            <a:off x="457200" y="361950"/>
            <a:ext cx="1858962" cy="277560"/>
          </a:xfrm>
          <a:prstGeom prst="rect">
            <a:avLst/>
          </a:prstGeom>
        </p:spPr>
      </p:pic>
    </p:spTree>
    <p:extLst>
      <p:ext uri="{BB962C8B-B14F-4D97-AF65-F5344CB8AC3E}">
        <p14:creationId xmlns:p14="http://schemas.microsoft.com/office/powerpoint/2010/main" val="26207927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textbox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8" name="Textplatzhalter 7"/>
          <p:cNvSpPr>
            <a:spLocks noGrp="1"/>
          </p:cNvSpPr>
          <p:nvPr>
            <p:ph type="body" sz="quarter" idx="13" hasCustomPrompt="1"/>
          </p:nvPr>
        </p:nvSpPr>
        <p:spPr bwMode="gray">
          <a:xfrm>
            <a:off x="304801" y="1276350"/>
            <a:ext cx="3763961"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vl6pPr>
              <a:defRPr/>
            </a:lvl6pPr>
          </a:lstStyle>
          <a:p>
            <a:pPr marL="0" marR="0" lvl="0" indent="0" algn="l" defTabSz="617220" rtl="0" eaLnBrk="1" fontAlgn="auto" latinLnBrk="0" hangingPunct="1">
              <a:lnSpc>
                <a:spcPct val="100000"/>
              </a:lnSpc>
              <a:spcBef>
                <a:spcPts val="135"/>
              </a:spcBef>
              <a:spcAft>
                <a:spcPts val="135"/>
              </a:spcAft>
              <a:buClrTx/>
              <a:buSzTx/>
              <a:buFont typeface="Arial" pitchFamily="34" charset="0"/>
              <a:buNone/>
              <a:tabLst/>
              <a:defRPr/>
            </a:pPr>
            <a:r>
              <a:rPr kumimoji="0" lang="de-DE" sz="2400" b="0" i="0" u="none" strike="noStrike" kern="1200" cap="none" spc="0" normalizeH="0" baseline="0" noProof="0" dirty="0" smtClean="0">
                <a:ln>
                  <a:noFill/>
                </a:ln>
                <a:solidFill>
                  <a:srgbClr val="5F5F5F"/>
                </a:solidFill>
                <a:effectLst/>
                <a:uLnTx/>
                <a:uFillTx/>
                <a:latin typeface="+mn-lt"/>
                <a:ea typeface="+mn-ea"/>
                <a:cs typeface="+mn-cs"/>
              </a:rPr>
              <a:t>Click to Edit Master Text Styles</a:t>
            </a:r>
          </a:p>
          <a:p>
            <a:pPr marL="157163" marR="0" lvl="1"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pPr>
            <a:r>
              <a:rPr kumimoji="0" lang="de-DE" sz="2000" b="0" i="0" u="none" strike="noStrike" kern="1200" cap="none" spc="0" normalizeH="0" baseline="0" noProof="0" dirty="0" smtClean="0">
                <a:ln>
                  <a:noFill/>
                </a:ln>
                <a:solidFill>
                  <a:srgbClr val="5F5F5F"/>
                </a:solidFill>
                <a:effectLst/>
                <a:uLnTx/>
                <a:uFillTx/>
                <a:latin typeface="+mn-lt"/>
                <a:ea typeface="+mn-ea"/>
                <a:cs typeface="+mn-cs"/>
              </a:rPr>
              <a:t>Second Level</a:t>
            </a:r>
          </a:p>
          <a:p>
            <a:pPr marL="465773" marR="0" lvl="2"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pPr>
            <a:r>
              <a:rPr kumimoji="0" lang="de-DE" sz="2000" b="0" i="0" u="none" strike="noStrike" kern="1200" cap="none" spc="0" normalizeH="0" baseline="0" noProof="0" dirty="0" smtClean="0">
                <a:ln>
                  <a:noFill/>
                </a:ln>
                <a:solidFill>
                  <a:srgbClr val="5F5F5F"/>
                </a:solidFill>
                <a:effectLst/>
                <a:uLnTx/>
                <a:uFillTx/>
                <a:latin typeface="+mn-lt"/>
                <a:ea typeface="+mn-ea"/>
                <a:cs typeface="+mn-cs"/>
              </a:rPr>
              <a:t>Third Level</a:t>
            </a:r>
          </a:p>
          <a:p>
            <a:pPr marL="722948" marR="0" lvl="3"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pPr>
            <a:r>
              <a:rPr kumimoji="0" lang="de-DE" sz="1800" b="0" i="0" u="none" strike="noStrike" kern="1200" cap="none" spc="0" normalizeH="0" baseline="0" noProof="0" dirty="0" smtClean="0">
                <a:ln>
                  <a:noFill/>
                </a:ln>
                <a:solidFill>
                  <a:srgbClr val="5F5F5F"/>
                </a:solidFill>
                <a:effectLst/>
                <a:uLnTx/>
                <a:uFillTx/>
                <a:latin typeface="+mn-lt"/>
                <a:ea typeface="+mn-ea"/>
                <a:cs typeface="+mn-cs"/>
              </a:rPr>
              <a:t>Fourth Level</a:t>
            </a:r>
          </a:p>
          <a:p>
            <a:pPr marL="980123" marR="0" lvl="4"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pPr>
            <a:r>
              <a:rPr kumimoji="0" lang="de-DE" sz="1800" b="0" i="0" u="none" strike="noStrike" kern="1200" cap="none" spc="0" normalizeH="0" baseline="0" noProof="0" dirty="0" smtClean="0">
                <a:ln>
                  <a:noFill/>
                </a:ln>
                <a:solidFill>
                  <a:srgbClr val="5F5F5F"/>
                </a:solidFill>
                <a:effectLst/>
                <a:uLnTx/>
                <a:uFillTx/>
                <a:latin typeface="+mn-lt"/>
                <a:ea typeface="+mn-ea"/>
                <a:cs typeface="+mn-cs"/>
              </a:rPr>
              <a:t>Fifth Level</a:t>
            </a:r>
          </a:p>
        </p:txBody>
      </p:sp>
      <p:sp>
        <p:nvSpPr>
          <p:cNvPr id="7" name="Textplatzhalter 7"/>
          <p:cNvSpPr>
            <a:spLocks noGrp="1"/>
          </p:cNvSpPr>
          <p:nvPr>
            <p:ph type="body" sz="quarter" idx="14" hasCustomPrompt="1"/>
          </p:nvPr>
        </p:nvSpPr>
        <p:spPr bwMode="gray">
          <a:xfrm>
            <a:off x="4640261" y="1276350"/>
            <a:ext cx="3801153"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520"/>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baseline="0"/>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8893061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 textbox">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7" name="Textplatzhalter 7"/>
          <p:cNvSpPr>
            <a:spLocks noGrp="1"/>
          </p:cNvSpPr>
          <p:nvPr>
            <p:ph type="body" sz="quarter" idx="14" hasCustomPrompt="1"/>
          </p:nvPr>
        </p:nvSpPr>
        <p:spPr bwMode="gray">
          <a:xfrm>
            <a:off x="4573588" y="1276350"/>
            <a:ext cx="3960812"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2pPr>
            <a:lvl3pPr marL="465773" marR="0" indent="-158592"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a:lvl3pPr>
            <a:lvl4pPr marL="722948" marR="0" indent="-15430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a:lvl4pPr>
            <a:lvl5pPr marL="98012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Bildplatzhalter 8"/>
          <p:cNvSpPr>
            <a:spLocks noGrp="1"/>
          </p:cNvSpPr>
          <p:nvPr>
            <p:ph type="pic" sz="quarter" idx="15" hasCustomPrompt="1"/>
          </p:nvPr>
        </p:nvSpPr>
        <p:spPr>
          <a:xfrm>
            <a:off x="304800" y="1276350"/>
            <a:ext cx="4114800" cy="3293269"/>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162638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Bildplatzhalter 8"/>
          <p:cNvSpPr>
            <a:spLocks noGrp="1"/>
          </p:cNvSpPr>
          <p:nvPr>
            <p:ph type="pic" sz="quarter" idx="15" hasCustomPrompt="1"/>
          </p:nvPr>
        </p:nvSpPr>
        <p:spPr>
          <a:xfrm>
            <a:off x="304800" y="1545432"/>
            <a:ext cx="4114800" cy="3024187"/>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Bildplatzhalter 8"/>
          <p:cNvSpPr>
            <a:spLocks noGrp="1"/>
          </p:cNvSpPr>
          <p:nvPr>
            <p:ph type="pic" sz="quarter" idx="16" hasCustomPrompt="1"/>
          </p:nvPr>
        </p:nvSpPr>
        <p:spPr>
          <a:xfrm>
            <a:off x="4648200" y="1545432"/>
            <a:ext cx="4113212" cy="3024187"/>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0"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28049413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Bildplatzhalter 8"/>
          <p:cNvSpPr>
            <a:spLocks noGrp="1"/>
          </p:cNvSpPr>
          <p:nvPr>
            <p:ph type="pic" sz="quarter" idx="15" hasCustomPrompt="1"/>
          </p:nvPr>
        </p:nvSpPr>
        <p:spPr>
          <a:xfrm>
            <a:off x="304800" y="1545433"/>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8" name="Bildplatzhalter 8"/>
          <p:cNvSpPr>
            <a:spLocks noGrp="1"/>
          </p:cNvSpPr>
          <p:nvPr>
            <p:ph type="pic" sz="quarter" idx="16" hasCustomPrompt="1"/>
          </p:nvPr>
        </p:nvSpPr>
        <p:spPr>
          <a:xfrm>
            <a:off x="4648200" y="1545433"/>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0" name="Bildplatzhalter 8"/>
          <p:cNvSpPr>
            <a:spLocks noGrp="1"/>
          </p:cNvSpPr>
          <p:nvPr>
            <p:ph type="pic" sz="quarter" idx="17" hasCustomPrompt="1"/>
          </p:nvPr>
        </p:nvSpPr>
        <p:spPr>
          <a:xfrm>
            <a:off x="304800" y="3138489"/>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1" name="Bildplatzhalter 8"/>
          <p:cNvSpPr>
            <a:spLocks noGrp="1"/>
          </p:cNvSpPr>
          <p:nvPr>
            <p:ph type="pic" sz="quarter" idx="18" hasCustomPrompt="1"/>
          </p:nvPr>
        </p:nvSpPr>
        <p:spPr>
          <a:xfrm>
            <a:off x="4648200" y="3138489"/>
            <a:ext cx="4114800" cy="1431131"/>
          </a:xfrm>
          <a:prstGeom prst="rect">
            <a:avLst/>
          </a:prstGeom>
        </p:spPr>
        <p:txBody>
          <a:bodyPr anchor="ctr"/>
          <a:lstStyle>
            <a:lvl1pPr algn="ctr">
              <a:defRPr i="1">
                <a:solidFill>
                  <a:schemeClr val="tx2"/>
                </a:solidFill>
              </a:defRPr>
            </a:lvl1pPr>
          </a:lstStyle>
          <a:p>
            <a:r>
              <a:rPr lang="de-DE" dirty="0" smtClean="0"/>
              <a:t>Click on </a:t>
            </a:r>
            <a:r>
              <a:rPr lang="de-DE" dirty="0" err="1" smtClean="0"/>
              <a:t>the</a:t>
            </a:r>
            <a:r>
              <a:rPr lang="de-DE" dirty="0" smtClean="0"/>
              <a:t> </a:t>
            </a:r>
            <a:r>
              <a:rPr lang="de-DE" dirty="0" err="1" smtClean="0"/>
              <a:t>icon</a:t>
            </a:r>
            <a:r>
              <a:rPr lang="de-DE" dirty="0" smtClean="0"/>
              <a:t> </a:t>
            </a:r>
          </a:p>
          <a:p>
            <a:r>
              <a:rPr lang="de-DE" dirty="0" err="1" smtClean="0"/>
              <a:t>to</a:t>
            </a:r>
            <a:r>
              <a:rPr lang="de-DE" dirty="0" smtClean="0"/>
              <a:t> </a:t>
            </a:r>
            <a:r>
              <a:rPr lang="de-DE" dirty="0" err="1" smtClean="0"/>
              <a:t>insert</a:t>
            </a:r>
            <a:r>
              <a:rPr lang="de-DE" dirty="0" smtClean="0"/>
              <a:t> a </a:t>
            </a:r>
            <a:r>
              <a:rPr lang="de-DE" dirty="0" err="1" smtClean="0"/>
              <a:t>picture</a:t>
            </a:r>
            <a:endParaRPr lang="de-DE" dirty="0"/>
          </a:p>
        </p:txBody>
      </p:sp>
      <p:sp>
        <p:nvSpPr>
          <p:cNvPr id="12"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8001676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7" name="Textplatzhalter 6"/>
          <p:cNvSpPr>
            <a:spLocks noGrp="1"/>
          </p:cNvSpPr>
          <p:nvPr>
            <p:ph type="body" sz="quarter" idx="13"/>
          </p:nvPr>
        </p:nvSpPr>
        <p:spPr bwMode="gray">
          <a:xfrm>
            <a:off x="304800" y="1276350"/>
            <a:ext cx="8137525" cy="3293269"/>
          </a:xfrm>
          <a:prstGeom prst="rect">
            <a:avLst/>
          </a:prstGeom>
        </p:spPr>
        <p:txBody>
          <a:bodyPr/>
          <a:lstStyle>
            <a:lvl1pPr marL="511175" indent="-511175">
              <a:buClr>
                <a:schemeClr val="accent1"/>
              </a:buClr>
              <a:buFont typeface="+mj-lt"/>
              <a:buAutoNum type="romanUcPeriod"/>
              <a:defRPr sz="2000" b="0">
                <a:solidFill>
                  <a:srgbClr val="5F5F5F"/>
                </a:solidFill>
              </a:defRPr>
            </a:lvl1pPr>
            <a:lvl2pPr marL="511175" indent="-511175">
              <a:buClr>
                <a:schemeClr val="accent1"/>
              </a:buClr>
              <a:buSzPct val="70000"/>
              <a:buFont typeface="+mj-lt"/>
              <a:buAutoNum type="romanUcPeriod"/>
              <a:tabLst/>
              <a:defRPr sz="2000" b="0">
                <a:solidFill>
                  <a:srgbClr val="5F5F5F"/>
                </a:solidFill>
              </a:defRPr>
            </a:lvl2pPr>
            <a:lvl3pPr marL="511175" indent="-511175">
              <a:buClr>
                <a:schemeClr val="accent1"/>
              </a:buClr>
              <a:buSzPct val="70000"/>
              <a:buFont typeface="+mj-lt"/>
              <a:buAutoNum type="romanUcPeriod"/>
              <a:tabLst/>
              <a:defRPr sz="2000" b="0">
                <a:solidFill>
                  <a:srgbClr val="5F5F5F"/>
                </a:solidFill>
              </a:defRPr>
            </a:lvl3pPr>
            <a:lvl4pPr marL="511175" indent="-511175">
              <a:buClr>
                <a:schemeClr val="accent1"/>
              </a:buClr>
              <a:buSzPct val="70000"/>
              <a:buFont typeface="+mj-lt"/>
              <a:buAutoNum type="romanUcPeriod"/>
              <a:tabLst/>
              <a:defRPr sz="2000" b="0">
                <a:solidFill>
                  <a:srgbClr val="5F5F5F"/>
                </a:solidFill>
              </a:defRPr>
            </a:lvl4pPr>
            <a:lvl5pPr marL="511175" indent="-511175">
              <a:buClr>
                <a:schemeClr val="accent1"/>
              </a:buClr>
              <a:buSzPct val="70000"/>
              <a:buFont typeface="+mj-lt"/>
              <a:buAutoNum type="romanUcPeriod"/>
              <a:tabLst/>
              <a:defRPr sz="2000" b="0">
                <a:solidFill>
                  <a:srgbClr val="5F5F5F"/>
                </a:solidFill>
              </a:defRPr>
            </a:lvl5pPr>
            <a:lvl6pPr marL="365404" indent="-365404">
              <a:buClr>
                <a:schemeClr val="accent1"/>
              </a:buClr>
              <a:buSzPct val="70000"/>
              <a:buFont typeface="+mj-lt"/>
              <a:buAutoNum type="romanUcPeriod"/>
              <a:tabLst/>
              <a:defRPr sz="1350" b="0">
                <a:solidFill>
                  <a:schemeClr val="tx1"/>
                </a:solidFill>
              </a:defRPr>
            </a:lvl6pPr>
            <a:lvl7pPr marL="365404" indent="-365404">
              <a:buClr>
                <a:schemeClr val="accent1"/>
              </a:buClr>
              <a:buSzPct val="70000"/>
              <a:buFont typeface="+mj-lt"/>
              <a:buAutoNum type="romanUcPeriod"/>
              <a:tabLst/>
              <a:defRPr sz="1350" b="0">
                <a:solidFill>
                  <a:schemeClr val="tx1"/>
                </a:solidFill>
              </a:defRPr>
            </a:lvl7pPr>
            <a:lvl8pPr marL="365404" indent="-365404">
              <a:buClr>
                <a:schemeClr val="accent1"/>
              </a:buClr>
              <a:buSzPct val="70000"/>
              <a:buFont typeface="+mj-lt"/>
              <a:buAutoNum type="romanUcPeriod"/>
              <a:tabLst/>
              <a:defRPr sz="1350" b="0">
                <a:solidFill>
                  <a:schemeClr val="tx1"/>
                </a:solidFill>
              </a:defRPr>
            </a:lvl8pPr>
            <a:lvl9pPr marL="365404" indent="-365404">
              <a:buClr>
                <a:schemeClr val="accent1"/>
              </a:buClr>
              <a:buSzPct val="70000"/>
              <a:buFont typeface="+mj-lt"/>
              <a:buAutoNum type="romanUcPeriod"/>
              <a:tabLst/>
              <a:defRPr sz="1350" b="0">
                <a:solidFill>
                  <a:schemeClr val="tx1"/>
                </a:solidFill>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
        <p:nvSpPr>
          <p:cNvPr id="8"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18335426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block">
    <p:spTree>
      <p:nvGrpSpPr>
        <p:cNvPr id="1" name=""/>
        <p:cNvGrpSpPr/>
        <p:nvPr/>
      </p:nvGrpSpPr>
      <p:grpSpPr>
        <a:xfrm>
          <a:off x="0" y="0"/>
          <a:ext cx="0" cy="0"/>
          <a:chOff x="0" y="0"/>
          <a:chExt cx="0" cy="0"/>
        </a:xfrm>
      </p:grpSpPr>
      <p:sp>
        <p:nvSpPr>
          <p:cNvPr id="2" name="Title 1"/>
          <p:cNvSpPr>
            <a:spLocks noGrp="1"/>
          </p:cNvSpPr>
          <p:nvPr>
            <p:ph type="title"/>
          </p:nvPr>
        </p:nvSpPr>
        <p:spPr>
          <a:xfrm>
            <a:off x="304800" y="260509"/>
            <a:ext cx="8134350" cy="459581"/>
          </a:xfrm>
          <a:prstGeom prst="rect">
            <a:avLst/>
          </a:prstGeom>
        </p:spPr>
        <p:txBody>
          <a:bodyPr/>
          <a:lstStyle/>
          <a:p>
            <a:r>
              <a:rPr lang="en-US" smtClean="0"/>
              <a:t>Click to edit Master title style</a:t>
            </a:r>
            <a:endParaRPr lang="en-US"/>
          </a:p>
        </p:txBody>
      </p:sp>
      <p:sp>
        <p:nvSpPr>
          <p:cNvPr id="8" name="Text Placeholder 7"/>
          <p:cNvSpPr>
            <a:spLocks noGrp="1"/>
          </p:cNvSpPr>
          <p:nvPr>
            <p:ph type="body" sz="quarter" idx="13" hasCustomPrompt="1"/>
          </p:nvPr>
        </p:nvSpPr>
        <p:spPr>
          <a:xfrm>
            <a:off x="304800" y="1337310"/>
            <a:ext cx="8134351" cy="1165860"/>
          </a:xfrm>
          <a:prstGeom prst="rect">
            <a:avLst/>
          </a:prstGeom>
        </p:spPr>
        <p:txBody>
          <a:bodyPr/>
          <a:lstStyle>
            <a:lvl1pPr>
              <a:defRPr sz="2400"/>
            </a:lvl1pPr>
          </a:lstStyle>
          <a:p>
            <a:pPr lvl="0"/>
            <a:r>
              <a:rPr lang="en-US" dirty="0" smtClean="0"/>
              <a:t>Insert text here</a:t>
            </a:r>
          </a:p>
        </p:txBody>
      </p:sp>
      <p:sp>
        <p:nvSpPr>
          <p:cNvPr id="7"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12378999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rge Pictur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lvl1pPr algn="l">
              <a:defRPr/>
            </a:lvl1pPr>
          </a:lstStyle>
          <a:p>
            <a:r>
              <a:rPr lang="en-US" dirty="0" smtClean="0"/>
              <a:t>Click to edit Master title style</a:t>
            </a:r>
            <a:endParaRPr lang="de-DE" dirty="0"/>
          </a:p>
        </p:txBody>
      </p:sp>
      <p:sp>
        <p:nvSpPr>
          <p:cNvPr id="7" name="Picture Placeholder 6"/>
          <p:cNvSpPr>
            <a:spLocks noGrp="1"/>
          </p:cNvSpPr>
          <p:nvPr>
            <p:ph type="pic" sz="quarter" idx="13" hasCustomPrompt="1"/>
          </p:nvPr>
        </p:nvSpPr>
        <p:spPr>
          <a:xfrm>
            <a:off x="0" y="857250"/>
            <a:ext cx="9144000" cy="3848100"/>
          </a:xfrm>
          <a:prstGeom prst="rect">
            <a:avLst/>
          </a:prstGeom>
        </p:spPr>
        <p:txBody>
          <a:bodyPr anchor="ctr" anchorCtr="0"/>
          <a:lstStyle>
            <a:lvl1pPr marL="0" marR="0" indent="0" algn="ctr" defTabSz="617220" rtl="0" eaLnBrk="1" fontAlgn="auto" latinLnBrk="0" hangingPunct="1">
              <a:lnSpc>
                <a:spcPct val="100000"/>
              </a:lnSpc>
              <a:spcBef>
                <a:spcPts val="135"/>
              </a:spcBef>
              <a:spcAft>
                <a:spcPts val="135"/>
              </a:spcAft>
              <a:buClrTx/>
              <a:buSzTx/>
              <a:buFont typeface="Arial" pitchFamily="34" charset="0"/>
              <a:buNone/>
              <a:tabLst/>
              <a:defRPr/>
            </a:lvl1pPr>
          </a:lstStyle>
          <a:p>
            <a:r>
              <a:rPr lang="en-US" dirty="0" smtClean="0"/>
              <a:t>Click on the icon to insert a picture</a:t>
            </a:r>
          </a:p>
        </p:txBody>
      </p:sp>
      <p:sp>
        <p:nvSpPr>
          <p:cNvPr id="8"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8810869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dirty="0"/>
          </a:p>
        </p:txBody>
      </p:sp>
      <p:sp>
        <p:nvSpPr>
          <p:cNvPr id="7"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28372440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screen Picture - Light">
    <p:bg>
      <p:bgRef idx="1001">
        <a:schemeClr val="bg1"/>
      </p:bgRef>
    </p:bg>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0" y="19050"/>
            <a:ext cx="9144000" cy="5143500"/>
          </a:xfrm>
          <a:prstGeom prst="rect">
            <a:avLst/>
          </a:prstGeom>
        </p:spPr>
        <p:txBody>
          <a:bodyPr lIns="2743200" rIns="2743200" anchor="ctr" anchorCtr="0"/>
          <a:lstStyle>
            <a:lvl1pPr algn="ctr">
              <a:defRPr>
                <a:solidFill>
                  <a:schemeClr val="bg2">
                    <a:lumMod val="75000"/>
                  </a:schemeClr>
                </a:solidFill>
              </a:defRPr>
            </a:lvl1pPr>
          </a:lstStyle>
          <a:p>
            <a:r>
              <a:rPr lang="en-US" dirty="0" smtClean="0"/>
              <a:t>Click on the icon to insert a picture</a:t>
            </a:r>
            <a:endParaRPr lang="en-US" dirty="0"/>
          </a:p>
        </p:txBody>
      </p:sp>
      <p:sp>
        <p:nvSpPr>
          <p:cNvPr id="8" name="Titel 1"/>
          <p:cNvSpPr>
            <a:spLocks noGrp="1"/>
          </p:cNvSpPr>
          <p:nvPr>
            <p:ph type="title"/>
          </p:nvPr>
        </p:nvSpPr>
        <p:spPr bwMode="gray">
          <a:xfrm>
            <a:off x="503238" y="3486150"/>
            <a:ext cx="5437188" cy="802481"/>
          </a:xfrm>
          <a:prstGeom prst="rect">
            <a:avLst/>
          </a:prstGeom>
        </p:spPr>
        <p:txBody>
          <a:bodyPr anchor="b" anchorCtr="0"/>
          <a:lstStyle>
            <a:lvl1pPr>
              <a:defRPr sz="2160">
                <a:solidFill>
                  <a:schemeClr val="tx1"/>
                </a:solidFill>
              </a:defRPr>
            </a:lvl1pPr>
          </a:lstStyle>
          <a:p>
            <a:r>
              <a:rPr lang="en-US" dirty="0" smtClean="0"/>
              <a:t>Click to edit Master title style</a:t>
            </a:r>
            <a:endParaRPr lang="de-DE" dirty="0"/>
          </a:p>
        </p:txBody>
      </p:sp>
    </p:spTree>
    <p:extLst>
      <p:ext uri="{BB962C8B-B14F-4D97-AF65-F5344CB8AC3E}">
        <p14:creationId xmlns:p14="http://schemas.microsoft.com/office/powerpoint/2010/main" val="1813648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screen Picture - Dark">
    <p:bg>
      <p:bgRef idx="1001">
        <a:schemeClr val="bg1"/>
      </p:bgRef>
    </p:bg>
    <p:spTree>
      <p:nvGrpSpPr>
        <p:cNvPr id="1" name=""/>
        <p:cNvGrpSpPr/>
        <p:nvPr/>
      </p:nvGrpSpPr>
      <p:grpSpPr>
        <a:xfrm>
          <a:off x="0" y="0"/>
          <a:ext cx="0" cy="0"/>
          <a:chOff x="0" y="0"/>
          <a:chExt cx="0" cy="0"/>
        </a:xfrm>
      </p:grpSpPr>
      <p:sp>
        <p:nvSpPr>
          <p:cNvPr id="15" name="Picture Placeholder 14"/>
          <p:cNvSpPr>
            <a:spLocks noGrp="1"/>
          </p:cNvSpPr>
          <p:nvPr>
            <p:ph type="pic" sz="quarter" idx="13" hasCustomPrompt="1"/>
          </p:nvPr>
        </p:nvSpPr>
        <p:spPr>
          <a:xfrm>
            <a:off x="0" y="0"/>
            <a:ext cx="9144000" cy="5143500"/>
          </a:xfrm>
          <a:prstGeom prst="rect">
            <a:avLst/>
          </a:prstGeom>
        </p:spPr>
        <p:txBody>
          <a:bodyPr lIns="2743200" rIns="2743200" anchor="ctr" anchorCtr="0"/>
          <a:lstStyle>
            <a:lvl1pPr algn="ctr">
              <a:defRPr>
                <a:solidFill>
                  <a:schemeClr val="bg2">
                    <a:lumMod val="75000"/>
                  </a:schemeClr>
                </a:solidFill>
              </a:defRPr>
            </a:lvl1pPr>
          </a:lstStyle>
          <a:p>
            <a:r>
              <a:rPr lang="en-US" dirty="0" smtClean="0"/>
              <a:t>Click on the icon to insert a picture</a:t>
            </a:r>
            <a:endParaRPr lang="en-US" dirty="0"/>
          </a:p>
        </p:txBody>
      </p:sp>
      <p:sp>
        <p:nvSpPr>
          <p:cNvPr id="20" name="Titel 1"/>
          <p:cNvSpPr>
            <a:spLocks noGrp="1"/>
          </p:cNvSpPr>
          <p:nvPr>
            <p:ph type="title"/>
          </p:nvPr>
        </p:nvSpPr>
        <p:spPr bwMode="gray">
          <a:xfrm>
            <a:off x="503238" y="3486150"/>
            <a:ext cx="5437188" cy="802481"/>
          </a:xfrm>
          <a:prstGeom prst="rect">
            <a:avLst/>
          </a:prstGeom>
        </p:spPr>
        <p:txBody>
          <a:bodyPr anchor="b" anchorCtr="0"/>
          <a:lstStyle>
            <a:lvl1pPr>
              <a:defRPr sz="2160">
                <a:solidFill>
                  <a:schemeClr val="tx1"/>
                </a:solidFill>
              </a:defRPr>
            </a:lvl1pPr>
          </a:lstStyle>
          <a:p>
            <a:r>
              <a:rPr lang="en-US" dirty="0" smtClean="0"/>
              <a:t>Click to edit Master title style</a:t>
            </a:r>
            <a:endParaRPr lang="de-DE" dirty="0"/>
          </a:p>
        </p:txBody>
      </p:sp>
      <p:pic>
        <p:nvPicPr>
          <p:cNvPr id="8" name="Picture 7"/>
          <p:cNvPicPr>
            <a:picLocks noChangeAspect="1"/>
          </p:cNvPicPr>
          <p:nvPr userDrawn="1"/>
        </p:nvPicPr>
        <p:blipFill>
          <a:blip r:embed="rId2"/>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2386896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 Blu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lvl1pPr>
              <a:defRPr b="1"/>
            </a:lvl1pPr>
          </a:lstStyle>
          <a:p>
            <a:r>
              <a:rPr lang="en-US" dirty="0" smtClean="0"/>
              <a:t>Click to edit Master title style</a:t>
            </a:r>
            <a:endParaRPr lang="de-DE" dirty="0"/>
          </a:p>
        </p:txBody>
      </p:sp>
      <p:sp>
        <p:nvSpPr>
          <p:cNvPr id="8"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
        <p:nvSpPr>
          <p:cNvPr id="9" name="Rechteck 6"/>
          <p:cNvSpPr/>
          <p:nvPr userDrawn="1"/>
        </p:nvSpPr>
        <p:spPr bwMode="gray">
          <a:xfrm>
            <a:off x="0" y="0"/>
            <a:ext cx="9144000" cy="1028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Tree>
    <p:extLst>
      <p:ext uri="{BB962C8B-B14F-4D97-AF65-F5344CB8AC3E}">
        <p14:creationId xmlns:p14="http://schemas.microsoft.com/office/powerpoint/2010/main" val="6111570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slide Blue">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9611795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slide Teal">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84087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slide Orange">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29838263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slide Dark Orange">
    <p:bg>
      <p:bgPr>
        <a:solidFill>
          <a:schemeClr val="accent4"/>
        </a:solidFill>
        <a:effectLst/>
      </p:bgPr>
    </p:bg>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8934657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ividerslide Black">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05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36553891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ividerslide Dark Grey">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7150"/>
            <a:ext cx="9144000" cy="5143500"/>
          </a:xfrm>
          <a:prstGeom prst="rect">
            <a:avLst/>
          </a:prstGeom>
        </p:spPr>
      </p:pic>
      <p:sp>
        <p:nvSpPr>
          <p:cNvPr id="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8" name="Picture 7"/>
          <p:cNvPicPr>
            <a:picLocks noChangeAspect="1"/>
          </p:cNvPicPr>
          <p:nvPr userDrawn="1"/>
        </p:nvPicPr>
        <p:blipFill>
          <a:blip r:embed="rId3"/>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21510908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Dividerslide Grey">
    <p:bg>
      <p:bgPr>
        <a:solidFill>
          <a:schemeClr val="accent4"/>
        </a:solidFill>
        <a:effectLst/>
      </p:bgPr>
    </p:bg>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47" y="-31082"/>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bg1"/>
                </a:solidFill>
              </a:defRPr>
            </a:lvl1pPr>
          </a:lstStyle>
          <a:p>
            <a:r>
              <a:rPr lang="en-US" smtClean="0"/>
              <a:t>Click to edit Master title style</a:t>
            </a:r>
            <a:endParaRPr lang="de-DE" dirty="0"/>
          </a:p>
        </p:txBody>
      </p:sp>
      <p:pic>
        <p:nvPicPr>
          <p:cNvPr id="9" name="Picture 8"/>
          <p:cNvPicPr>
            <a:picLocks noChangeAspect="1"/>
          </p:cNvPicPr>
          <p:nvPr userDrawn="1"/>
        </p:nvPicPr>
        <p:blipFill>
          <a:blip r:embed="rId3"/>
          <a:stretch>
            <a:fillRect/>
          </a:stretch>
        </p:blipFill>
        <p:spPr>
          <a:xfrm>
            <a:off x="7704394" y="4865944"/>
            <a:ext cx="1224844" cy="182880"/>
          </a:xfrm>
          <a:prstGeom prst="rect">
            <a:avLst/>
          </a:prstGeom>
        </p:spPr>
      </p:pic>
    </p:spTree>
    <p:extLst>
      <p:ext uri="{BB962C8B-B14F-4D97-AF65-F5344CB8AC3E}">
        <p14:creationId xmlns:p14="http://schemas.microsoft.com/office/powerpoint/2010/main" val="11558280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Dividerslide Light Grey">
    <p:spTree>
      <p:nvGrpSpPr>
        <p:cNvPr id="1" name=""/>
        <p:cNvGrpSpPr/>
        <p:nvPr/>
      </p:nvGrpSpPr>
      <p:grpSpPr>
        <a:xfrm>
          <a:off x="0" y="0"/>
          <a:ext cx="0" cy="0"/>
          <a:chOff x="0" y="0"/>
          <a:chExt cx="0" cy="0"/>
        </a:xfrm>
      </p:grpSpPr>
      <p:sp>
        <p:nvSpPr>
          <p:cNvPr id="7" name="Rechteck 6"/>
          <p:cNvSpPr/>
          <p:nvPr userDrawn="1"/>
        </p:nvSpPr>
        <p:spPr bwMode="gray">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19050"/>
            <a:ext cx="9144000" cy="5143500"/>
          </a:xfrm>
          <a:prstGeom prst="rect">
            <a:avLst/>
          </a:prstGeom>
        </p:spPr>
      </p:pic>
      <p:sp>
        <p:nvSpPr>
          <p:cNvPr id="32" name="Titel 1"/>
          <p:cNvSpPr>
            <a:spLocks noGrp="1"/>
          </p:cNvSpPr>
          <p:nvPr>
            <p:ph type="ctrTitle"/>
          </p:nvPr>
        </p:nvSpPr>
        <p:spPr bwMode="gray">
          <a:xfrm>
            <a:off x="503238" y="1545432"/>
            <a:ext cx="8137526" cy="1944421"/>
          </a:xfrm>
          <a:prstGeom prst="rect">
            <a:avLst/>
          </a:prstGeom>
        </p:spPr>
        <p:txBody>
          <a:bodyPr anchor="b"/>
          <a:lstStyle>
            <a:lvl1pPr algn="ctr">
              <a:lnSpc>
                <a:spcPct val="95000"/>
              </a:lnSpc>
              <a:defRPr sz="3645">
                <a:solidFill>
                  <a:schemeClr val="accent1"/>
                </a:solidFill>
              </a:defRPr>
            </a:lvl1pPr>
          </a:lstStyle>
          <a:p>
            <a:r>
              <a:rPr lang="en-US" dirty="0" smtClean="0"/>
              <a:t>Click to edit Master title style</a:t>
            </a:r>
            <a:endParaRPr lang="de-DE" dirty="0"/>
          </a:p>
        </p:txBody>
      </p:sp>
      <p:pic>
        <p:nvPicPr>
          <p:cNvPr id="10" name="Picture 9"/>
          <p:cNvPicPr>
            <a:picLocks noChangeAspect="1"/>
          </p:cNvPicPr>
          <p:nvPr userDrawn="1"/>
        </p:nvPicPr>
        <p:blipFill>
          <a:blip r:embed="rId4"/>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20496721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 Thank You">
    <p:spTree>
      <p:nvGrpSpPr>
        <p:cNvPr id="1" name=""/>
        <p:cNvGrpSpPr/>
        <p:nvPr/>
      </p:nvGrpSpPr>
      <p:grpSpPr>
        <a:xfrm>
          <a:off x="0" y="0"/>
          <a:ext cx="0" cy="0"/>
          <a:chOff x="0" y="0"/>
          <a:chExt cx="0" cy="0"/>
        </a:xfrm>
      </p:grpSpPr>
      <p:sp>
        <p:nvSpPr>
          <p:cNvPr id="8" name="Rechteck 7"/>
          <p:cNvSpPr/>
          <p:nvPr userDrawn="1"/>
        </p:nvSpPr>
        <p:spPr bwMode="gray">
          <a:xfrm>
            <a:off x="503238" y="3138489"/>
            <a:ext cx="8137527" cy="1431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spcBef>
                <a:spcPts val="203"/>
              </a:spcBef>
              <a:spcAft>
                <a:spcPts val="135"/>
              </a:spcAft>
            </a:pPr>
            <a:endParaRPr lang="de-DE" sz="1215" dirty="0" err="1" smtClean="0">
              <a:solidFill>
                <a:schemeClr val="accent1"/>
              </a:solidFill>
            </a:endParaRPr>
          </a:p>
        </p:txBody>
      </p:sp>
      <p:sp>
        <p:nvSpPr>
          <p:cNvPr id="27" name="Titel 1"/>
          <p:cNvSpPr txBox="1">
            <a:spLocks/>
          </p:cNvSpPr>
          <p:nvPr userDrawn="1"/>
        </p:nvSpPr>
        <p:spPr bwMode="gray">
          <a:xfrm>
            <a:off x="503238" y="2213503"/>
            <a:ext cx="8137527" cy="778668"/>
          </a:xfrm>
          <a:prstGeom prst="rect">
            <a:avLst/>
          </a:prstGeom>
        </p:spPr>
        <p:txBody>
          <a:bodyPr vert="horz" lIns="0" tIns="0" rIns="0" bIns="0" rtlCol="0" anchor="b">
            <a:noAutofit/>
          </a:bodyPr>
          <a:lstStyle>
            <a:lvl1pPr algn="ctr" defTabSz="914400" rtl="0" eaLnBrk="1" latinLnBrk="0" hangingPunct="1">
              <a:spcBef>
                <a:spcPct val="0"/>
              </a:spcBef>
              <a:buNone/>
              <a:defRPr sz="6000" b="1" kern="1200">
                <a:solidFill>
                  <a:schemeClr val="accent1"/>
                </a:solidFill>
                <a:latin typeface="+mj-lt"/>
                <a:ea typeface="+mj-ea"/>
                <a:cs typeface="+mj-cs"/>
              </a:defRPr>
            </a:lvl1pPr>
          </a:lstStyle>
          <a:p>
            <a:pPr algn="ctr"/>
            <a:r>
              <a:rPr lang="de-DE" sz="2800" dirty="0" err="1" smtClean="0">
                <a:solidFill>
                  <a:schemeClr val="accent1"/>
                </a:solidFill>
              </a:rPr>
              <a:t>Thank</a:t>
            </a:r>
            <a:r>
              <a:rPr lang="de-DE" sz="2800" dirty="0" smtClean="0">
                <a:solidFill>
                  <a:schemeClr val="accent1"/>
                </a:solidFill>
              </a:rPr>
              <a:t> </a:t>
            </a:r>
            <a:r>
              <a:rPr lang="de-DE" sz="2800" dirty="0" err="1" smtClean="0">
                <a:solidFill>
                  <a:schemeClr val="accent1"/>
                </a:solidFill>
              </a:rPr>
              <a:t>you</a:t>
            </a:r>
            <a:r>
              <a:rPr lang="de-DE" sz="2800" dirty="0" smtClean="0">
                <a:solidFill>
                  <a:schemeClr val="accent1"/>
                </a:solidFill>
              </a:rPr>
              <a:t>!</a:t>
            </a:r>
            <a:endParaRPr lang="de-DE" sz="2800" dirty="0">
              <a:solidFill>
                <a:schemeClr val="accent1"/>
              </a:solidFill>
            </a:endParaRPr>
          </a:p>
        </p:txBody>
      </p:sp>
      <p:sp>
        <p:nvSpPr>
          <p:cNvPr id="4" name="Bildplatzhalter 3"/>
          <p:cNvSpPr>
            <a:spLocks noGrp="1"/>
          </p:cNvSpPr>
          <p:nvPr>
            <p:ph type="pic" sz="quarter" idx="10" hasCustomPrompt="1"/>
          </p:nvPr>
        </p:nvSpPr>
        <p:spPr bwMode="gray">
          <a:xfrm>
            <a:off x="3801535" y="1047750"/>
            <a:ext cx="1540934" cy="1177248"/>
          </a:xfrm>
          <a:prstGeom prst="rect">
            <a:avLst/>
          </a:prstGeom>
        </p:spPr>
        <p:txBody>
          <a:bodyPr anchor="ctr"/>
          <a:lstStyle>
            <a:lvl1pPr algn="ctr">
              <a:defRPr sz="1440" i="1" baseline="0">
                <a:solidFill>
                  <a:schemeClr val="bg2"/>
                </a:solidFill>
              </a:defRPr>
            </a:lvl1pPr>
          </a:lstStyle>
          <a:p>
            <a:r>
              <a:rPr lang="de-DE" dirty="0" smtClean="0"/>
              <a:t>Click </a:t>
            </a:r>
            <a:r>
              <a:rPr lang="de-DE" dirty="0" err="1" smtClean="0"/>
              <a:t>to</a:t>
            </a:r>
            <a:r>
              <a:rPr lang="de-DE" dirty="0" smtClean="0"/>
              <a:t> </a:t>
            </a:r>
            <a:br>
              <a:rPr lang="de-DE" dirty="0" smtClean="0"/>
            </a:br>
            <a:r>
              <a:rPr lang="de-DE" dirty="0" err="1" smtClean="0"/>
              <a:t>insert</a:t>
            </a:r>
            <a:r>
              <a:rPr lang="de-DE" dirty="0" smtClean="0"/>
              <a:t> a </a:t>
            </a:r>
            <a:r>
              <a:rPr lang="de-DE" dirty="0" err="1" smtClean="0"/>
              <a:t>photo</a:t>
            </a:r>
            <a:r>
              <a:rPr lang="de-DE" dirty="0" smtClean="0"/>
              <a:t/>
            </a:r>
            <a:br>
              <a:rPr lang="de-DE" dirty="0" smtClean="0"/>
            </a:br>
            <a:r>
              <a:rPr lang="de-DE" dirty="0" err="1" smtClean="0"/>
              <a:t>of</a:t>
            </a:r>
            <a:r>
              <a:rPr lang="de-DE" dirty="0" smtClean="0"/>
              <a:t> </a:t>
            </a:r>
            <a:r>
              <a:rPr lang="de-DE" dirty="0" err="1" smtClean="0"/>
              <a:t>the</a:t>
            </a:r>
            <a:r>
              <a:rPr lang="de-DE" dirty="0" smtClean="0"/>
              <a:t> </a:t>
            </a:r>
            <a:r>
              <a:rPr lang="de-DE" dirty="0" err="1" smtClean="0"/>
              <a:t>presenter</a:t>
            </a:r>
            <a:endParaRPr lang="de-DE" dirty="0"/>
          </a:p>
        </p:txBody>
      </p:sp>
      <p:sp>
        <p:nvSpPr>
          <p:cNvPr id="16" name="Textplatzhalter 15"/>
          <p:cNvSpPr>
            <a:spLocks noGrp="1"/>
          </p:cNvSpPr>
          <p:nvPr>
            <p:ph type="body" sz="quarter" idx="11" hasCustomPrompt="1"/>
          </p:nvPr>
        </p:nvSpPr>
        <p:spPr bwMode="gray">
          <a:xfrm>
            <a:off x="2590995" y="2944017"/>
            <a:ext cx="3960618" cy="1114639"/>
          </a:xfrm>
          <a:prstGeom prst="rect">
            <a:avLst/>
          </a:prstGeom>
        </p:spPr>
        <p:txBody>
          <a:bodyPr lIns="360000" tIns="108000" rIns="144000" bIns="108000" anchor="t"/>
          <a:lstStyle>
            <a:lvl1pPr marL="0" indent="0" algn="ctr">
              <a:buFont typeface="Arial" pitchFamily="34" charset="0"/>
              <a:buNone/>
              <a:defRPr sz="1080" b="0" baseline="0">
                <a:solidFill>
                  <a:schemeClr val="bg2"/>
                </a:solidFill>
              </a:defRPr>
            </a:lvl1pPr>
            <a:lvl2pPr marL="0" indent="0" algn="r">
              <a:buFont typeface="Arial" pitchFamily="34" charset="0"/>
              <a:buNone/>
              <a:defRPr sz="1080" b="0">
                <a:solidFill>
                  <a:schemeClr val="bg2"/>
                </a:solidFill>
              </a:defRPr>
            </a:lvl2pPr>
            <a:lvl3pPr marL="0" indent="0" algn="r">
              <a:buNone/>
              <a:defRPr sz="1080" b="0">
                <a:solidFill>
                  <a:schemeClr val="bg2"/>
                </a:solidFill>
              </a:defRPr>
            </a:lvl3pPr>
            <a:lvl4pPr marL="0" indent="0" algn="r">
              <a:buNone/>
              <a:defRPr sz="1080" b="0">
                <a:solidFill>
                  <a:schemeClr val="bg2"/>
                </a:solidFill>
              </a:defRPr>
            </a:lvl4pPr>
            <a:lvl5pPr marL="0" indent="0" algn="r">
              <a:buFont typeface="Arial" pitchFamily="34" charset="0"/>
              <a:buNone/>
              <a:defRPr sz="1080" b="0">
                <a:solidFill>
                  <a:schemeClr val="bg2"/>
                </a:solidFill>
              </a:defRPr>
            </a:lvl5pPr>
            <a:lvl6pPr marL="0" indent="0" algn="r">
              <a:buFont typeface="Arial" pitchFamily="34" charset="0"/>
              <a:buNone/>
              <a:defRPr sz="1080" b="0">
                <a:solidFill>
                  <a:schemeClr val="bg2"/>
                </a:solidFill>
              </a:defRPr>
            </a:lvl6pPr>
            <a:lvl7pPr marL="0" indent="0" algn="r">
              <a:buFont typeface="Arial" pitchFamily="34" charset="0"/>
              <a:buNone/>
              <a:defRPr sz="1080" b="0">
                <a:solidFill>
                  <a:schemeClr val="bg2"/>
                </a:solidFill>
              </a:defRPr>
            </a:lvl7pPr>
            <a:lvl8pPr marL="0" indent="0" algn="r">
              <a:buFont typeface="Arial" pitchFamily="34" charset="0"/>
              <a:buNone/>
              <a:defRPr sz="1080" b="0">
                <a:solidFill>
                  <a:schemeClr val="bg2"/>
                </a:solidFill>
              </a:defRPr>
            </a:lvl8pPr>
            <a:lvl9pPr marL="0" indent="0" algn="r">
              <a:buFont typeface="Arial" pitchFamily="34" charset="0"/>
              <a:buNone/>
              <a:defRPr sz="1080" b="0">
                <a:solidFill>
                  <a:schemeClr val="bg2"/>
                </a:solidFill>
              </a:defRPr>
            </a:lvl9pPr>
          </a:lstStyle>
          <a:p>
            <a:pPr lvl="0"/>
            <a:r>
              <a:rPr lang="de-DE" dirty="0" smtClean="0"/>
              <a:t>Type in </a:t>
            </a:r>
            <a:r>
              <a:rPr lang="de-DE" dirty="0" err="1" smtClean="0"/>
              <a:t>your</a:t>
            </a:r>
            <a:r>
              <a:rPr lang="de-DE" dirty="0" smtClean="0"/>
              <a:t> </a:t>
            </a:r>
            <a:r>
              <a:rPr lang="de-DE" dirty="0" err="1" smtClean="0"/>
              <a:t>contact</a:t>
            </a:r>
            <a:r>
              <a:rPr lang="de-DE" dirty="0" smtClean="0"/>
              <a:t> </a:t>
            </a:r>
            <a:r>
              <a:rPr lang="de-DE" dirty="0" err="1" smtClean="0"/>
              <a:t>details</a:t>
            </a:r>
            <a:endParaRPr lang="de-DE" dirty="0"/>
          </a:p>
        </p:txBody>
      </p:sp>
      <p:sp>
        <p:nvSpPr>
          <p:cNvPr id="49" name="Datumsplatzhalter 3"/>
          <p:cNvSpPr>
            <a:spLocks noGrp="1"/>
          </p:cNvSpPr>
          <p:nvPr>
            <p:ph type="dt" sz="half" idx="2"/>
          </p:nvPr>
        </p:nvSpPr>
        <p:spPr bwMode="gray">
          <a:xfrm>
            <a:off x="114300" y="4975018"/>
            <a:ext cx="1668463" cy="168482"/>
          </a:xfrm>
          <a:prstGeom prst="rect">
            <a:avLst/>
          </a:prstGeom>
        </p:spPr>
        <p:txBody>
          <a:bodyPr vert="horz" lIns="0" tIns="18000" rIns="0" bIns="0" rtlCol="0" anchor="t"/>
          <a:lstStyle>
            <a:lvl1pPr algn="r">
              <a:defRPr sz="608">
                <a:solidFill>
                  <a:schemeClr val="bg2"/>
                </a:solidFill>
              </a:defRPr>
            </a:lvl1pPr>
          </a:lstStyle>
          <a:p>
            <a:r>
              <a:rPr lang="en-US" dirty="0" smtClean="0"/>
              <a:t>© Electric Cloud  |  </a:t>
            </a:r>
            <a:r>
              <a:rPr lang="en-US" dirty="0" err="1" smtClean="0"/>
              <a:t>www.electriccloud.com</a:t>
            </a:r>
            <a:endParaRPr lang="de-DE" dirty="0"/>
          </a:p>
        </p:txBody>
      </p:sp>
      <p:pic>
        <p:nvPicPr>
          <p:cNvPr id="11" name="Picture 10"/>
          <p:cNvPicPr>
            <a:picLocks noChangeAspect="1"/>
          </p:cNvPicPr>
          <p:nvPr userDrawn="1"/>
        </p:nvPicPr>
        <p:blipFill>
          <a:blip r:embed="rId2"/>
          <a:stretch>
            <a:fillRect/>
          </a:stretch>
        </p:blipFill>
        <p:spPr>
          <a:xfrm>
            <a:off x="7696200" y="4868818"/>
            <a:ext cx="1246037" cy="182880"/>
          </a:xfrm>
          <a:prstGeom prst="rect">
            <a:avLst/>
          </a:prstGeom>
        </p:spPr>
      </p:pic>
      <p:sp>
        <p:nvSpPr>
          <p:cNvPr id="10" name="Textfeld 30"/>
          <p:cNvSpPr txBox="1"/>
          <p:nvPr userDrawn="1"/>
        </p:nvSpPr>
        <p:spPr bwMode="gray">
          <a:xfrm>
            <a:off x="274783" y="4879962"/>
            <a:ext cx="1465674" cy="154709"/>
          </a:xfrm>
          <a:prstGeom prst="rect">
            <a:avLst/>
          </a:prstGeom>
          <a:noFill/>
        </p:spPr>
        <p:txBody>
          <a:bodyPr wrap="square" lIns="0" tIns="0" rIns="0" bIns="0" numCol="1" rtlCol="0">
            <a:noAutofit/>
          </a:bodyPr>
          <a:lstStyle/>
          <a:p>
            <a:pPr algn="l">
              <a:spcAft>
                <a:spcPts val="270"/>
              </a:spcAft>
            </a:pPr>
            <a:r>
              <a:rPr lang="de-DE" sz="600" b="0" dirty="0" err="1" smtClean="0">
                <a:solidFill>
                  <a:schemeClr val="tx1">
                    <a:lumMod val="75000"/>
                    <a:lumOff val="25000"/>
                  </a:schemeClr>
                </a:solidFill>
              </a:rPr>
              <a:t>blog</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err="1" smtClean="0">
                <a:solidFill>
                  <a:schemeClr val="tx1">
                    <a:lumMod val="75000"/>
                    <a:lumOff val="25000"/>
                  </a:schemeClr>
                </a:solidFill>
              </a:rPr>
              <a:t>electric-cloud.com</a:t>
            </a:r>
            <a:r>
              <a:rPr lang="de-DE" sz="600" b="1" dirty="0" smtClean="0">
                <a:solidFill>
                  <a:schemeClr val="tx1">
                    <a:lumMod val="75000"/>
                    <a:lumOff val="25000"/>
                  </a:schemeClr>
                </a:solidFill>
              </a:rPr>
              <a:t>/</a:t>
            </a:r>
            <a:r>
              <a:rPr lang="de-DE" sz="600" b="1" dirty="0" err="1" smtClean="0">
                <a:solidFill>
                  <a:schemeClr val="tx1">
                    <a:lumMod val="75000"/>
                    <a:lumOff val="25000"/>
                  </a:schemeClr>
                </a:solidFill>
              </a:rPr>
              <a:t>blog</a:t>
            </a:r>
            <a:endParaRPr lang="de-DE" sz="600" b="1" dirty="0" smtClean="0">
              <a:solidFill>
                <a:schemeClr val="tx1">
                  <a:lumMod val="75000"/>
                  <a:lumOff val="25000"/>
                </a:schemeClr>
              </a:solidFill>
            </a:endParaRPr>
          </a:p>
        </p:txBody>
      </p:sp>
      <p:sp>
        <p:nvSpPr>
          <p:cNvPr id="12" name="Textfeld 31"/>
          <p:cNvSpPr txBox="1"/>
          <p:nvPr userDrawn="1"/>
        </p:nvSpPr>
        <p:spPr bwMode="gray">
          <a:xfrm>
            <a:off x="274782" y="4769101"/>
            <a:ext cx="1587909" cy="110862"/>
          </a:xfrm>
          <a:prstGeom prst="rect">
            <a:avLst/>
          </a:prstGeom>
          <a:noFill/>
        </p:spPr>
        <p:txBody>
          <a:bodyPr wrap="square" lIns="0" tIns="0" rIns="0" bIns="0" numCol="1" rtlCol="0">
            <a:noAutofit/>
          </a:bodyPr>
          <a:lstStyle/>
          <a:p>
            <a:pPr>
              <a:spcAft>
                <a:spcPts val="270"/>
              </a:spcAft>
            </a:pPr>
            <a:r>
              <a:rPr lang="de-DE" sz="600" b="0" dirty="0" err="1" smtClean="0">
                <a:solidFill>
                  <a:schemeClr val="tx1">
                    <a:lumMod val="75000"/>
                    <a:lumOff val="25000"/>
                  </a:schemeClr>
                </a:solidFill>
              </a:rPr>
              <a:t>twitter</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smtClean="0">
                <a:solidFill>
                  <a:schemeClr val="tx1">
                    <a:lumMod val="75000"/>
                    <a:lumOff val="25000"/>
                  </a:schemeClr>
                </a:solidFill>
              </a:rPr>
              <a:t>@electriccloud</a:t>
            </a:r>
            <a:endParaRPr lang="de-DE" sz="600" b="1" dirty="0">
              <a:solidFill>
                <a:schemeClr val="tx1">
                  <a:lumMod val="75000"/>
                  <a:lumOff val="25000"/>
                </a:schemeClr>
              </a:solidFill>
            </a:endParaRPr>
          </a:p>
        </p:txBody>
      </p:sp>
    </p:spTree>
    <p:extLst>
      <p:ext uri="{BB962C8B-B14F-4D97-AF65-F5344CB8AC3E}">
        <p14:creationId xmlns:p14="http://schemas.microsoft.com/office/powerpoint/2010/main" val="21622373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End - QA">
    <p:spTree>
      <p:nvGrpSpPr>
        <p:cNvPr id="1" name=""/>
        <p:cNvGrpSpPr/>
        <p:nvPr/>
      </p:nvGrpSpPr>
      <p:grpSpPr>
        <a:xfrm>
          <a:off x="0" y="0"/>
          <a:ext cx="0" cy="0"/>
          <a:chOff x="0" y="0"/>
          <a:chExt cx="0" cy="0"/>
        </a:xfrm>
      </p:grpSpPr>
      <p:sp>
        <p:nvSpPr>
          <p:cNvPr id="8" name="Rechteck 7"/>
          <p:cNvSpPr/>
          <p:nvPr userDrawn="1"/>
        </p:nvSpPr>
        <p:spPr bwMode="gray">
          <a:xfrm>
            <a:off x="503238" y="3138489"/>
            <a:ext cx="8137527" cy="1431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8600" tIns="48600" rIns="48600" bIns="48600" rtlCol="0" anchor="ctr"/>
          <a:lstStyle/>
          <a:p>
            <a:pPr algn="ctr">
              <a:spcBef>
                <a:spcPts val="203"/>
              </a:spcBef>
              <a:spcAft>
                <a:spcPts val="135"/>
              </a:spcAft>
            </a:pPr>
            <a:endParaRPr lang="de-DE" sz="1215" dirty="0" err="1" smtClean="0">
              <a:solidFill>
                <a:schemeClr val="accent1"/>
              </a:solidFill>
            </a:endParaRPr>
          </a:p>
        </p:txBody>
      </p:sp>
      <p:sp>
        <p:nvSpPr>
          <p:cNvPr id="27" name="Titel 1"/>
          <p:cNvSpPr txBox="1">
            <a:spLocks/>
          </p:cNvSpPr>
          <p:nvPr userDrawn="1"/>
        </p:nvSpPr>
        <p:spPr bwMode="gray">
          <a:xfrm>
            <a:off x="503238" y="2213503"/>
            <a:ext cx="8137527" cy="778668"/>
          </a:xfrm>
          <a:prstGeom prst="rect">
            <a:avLst/>
          </a:prstGeom>
        </p:spPr>
        <p:txBody>
          <a:bodyPr vert="horz" lIns="0" tIns="0" rIns="0" bIns="0" rtlCol="0" anchor="b">
            <a:noAutofit/>
          </a:bodyPr>
          <a:lstStyle>
            <a:lvl1pPr algn="ctr" defTabSz="914400" rtl="0" eaLnBrk="1" latinLnBrk="0" hangingPunct="1">
              <a:spcBef>
                <a:spcPct val="0"/>
              </a:spcBef>
              <a:buNone/>
              <a:defRPr sz="6000" b="1" kern="1200">
                <a:solidFill>
                  <a:schemeClr val="accent1"/>
                </a:solidFill>
                <a:latin typeface="+mj-lt"/>
                <a:ea typeface="+mj-ea"/>
                <a:cs typeface="+mj-cs"/>
              </a:defRPr>
            </a:lvl1pPr>
          </a:lstStyle>
          <a:p>
            <a:pPr algn="ctr"/>
            <a:r>
              <a:rPr lang="de-DE" sz="2800" dirty="0" smtClean="0">
                <a:solidFill>
                  <a:schemeClr val="accent1"/>
                </a:solidFill>
              </a:rPr>
              <a:t>Q&amp;A</a:t>
            </a:r>
            <a:endParaRPr lang="de-DE" sz="2800" dirty="0">
              <a:solidFill>
                <a:schemeClr val="accent1"/>
              </a:solidFill>
            </a:endParaRPr>
          </a:p>
        </p:txBody>
      </p:sp>
      <p:sp>
        <p:nvSpPr>
          <p:cNvPr id="4" name="Bildplatzhalter 3"/>
          <p:cNvSpPr>
            <a:spLocks noGrp="1"/>
          </p:cNvSpPr>
          <p:nvPr>
            <p:ph type="pic" sz="quarter" idx="10" hasCustomPrompt="1"/>
          </p:nvPr>
        </p:nvSpPr>
        <p:spPr bwMode="gray">
          <a:xfrm>
            <a:off x="3801535" y="1047750"/>
            <a:ext cx="1540934" cy="1177248"/>
          </a:xfrm>
          <a:prstGeom prst="rect">
            <a:avLst/>
          </a:prstGeom>
        </p:spPr>
        <p:txBody>
          <a:bodyPr anchor="ctr"/>
          <a:lstStyle>
            <a:lvl1pPr algn="ctr">
              <a:defRPr sz="1440" i="1" baseline="0">
                <a:solidFill>
                  <a:schemeClr val="bg2"/>
                </a:solidFill>
              </a:defRPr>
            </a:lvl1pPr>
          </a:lstStyle>
          <a:p>
            <a:r>
              <a:rPr lang="de-DE" dirty="0" smtClean="0"/>
              <a:t>Click </a:t>
            </a:r>
            <a:r>
              <a:rPr lang="de-DE" dirty="0" err="1" smtClean="0"/>
              <a:t>to</a:t>
            </a:r>
            <a:r>
              <a:rPr lang="de-DE" dirty="0" smtClean="0"/>
              <a:t> </a:t>
            </a:r>
            <a:br>
              <a:rPr lang="de-DE" dirty="0" smtClean="0"/>
            </a:br>
            <a:r>
              <a:rPr lang="de-DE" dirty="0" err="1" smtClean="0"/>
              <a:t>insert</a:t>
            </a:r>
            <a:r>
              <a:rPr lang="de-DE" dirty="0" smtClean="0"/>
              <a:t> a </a:t>
            </a:r>
            <a:r>
              <a:rPr lang="de-DE" dirty="0" err="1" smtClean="0"/>
              <a:t>photo</a:t>
            </a:r>
            <a:r>
              <a:rPr lang="de-DE" dirty="0" smtClean="0"/>
              <a:t/>
            </a:r>
            <a:br>
              <a:rPr lang="de-DE" dirty="0" smtClean="0"/>
            </a:br>
            <a:r>
              <a:rPr lang="de-DE" dirty="0" err="1" smtClean="0"/>
              <a:t>of</a:t>
            </a:r>
            <a:r>
              <a:rPr lang="de-DE" dirty="0" smtClean="0"/>
              <a:t> </a:t>
            </a:r>
            <a:r>
              <a:rPr lang="de-DE" dirty="0" err="1" smtClean="0"/>
              <a:t>the</a:t>
            </a:r>
            <a:r>
              <a:rPr lang="de-DE" dirty="0" smtClean="0"/>
              <a:t> </a:t>
            </a:r>
            <a:r>
              <a:rPr lang="de-DE" dirty="0" err="1" smtClean="0"/>
              <a:t>presenter</a:t>
            </a:r>
            <a:endParaRPr lang="de-DE" dirty="0"/>
          </a:p>
        </p:txBody>
      </p:sp>
      <p:sp>
        <p:nvSpPr>
          <p:cNvPr id="16" name="Textplatzhalter 15"/>
          <p:cNvSpPr>
            <a:spLocks noGrp="1"/>
          </p:cNvSpPr>
          <p:nvPr>
            <p:ph type="body" sz="quarter" idx="11" hasCustomPrompt="1"/>
          </p:nvPr>
        </p:nvSpPr>
        <p:spPr bwMode="gray">
          <a:xfrm>
            <a:off x="2590995" y="2944017"/>
            <a:ext cx="3960618" cy="1114639"/>
          </a:xfrm>
          <a:prstGeom prst="rect">
            <a:avLst/>
          </a:prstGeom>
        </p:spPr>
        <p:txBody>
          <a:bodyPr lIns="360000" tIns="108000" rIns="144000" bIns="108000" anchor="t"/>
          <a:lstStyle>
            <a:lvl1pPr marL="0" indent="0" algn="ctr">
              <a:buFont typeface="Arial" pitchFamily="34" charset="0"/>
              <a:buNone/>
              <a:defRPr sz="1080" b="0" baseline="0">
                <a:solidFill>
                  <a:schemeClr val="bg2"/>
                </a:solidFill>
              </a:defRPr>
            </a:lvl1pPr>
            <a:lvl2pPr marL="0" indent="0" algn="r">
              <a:buFont typeface="Arial" pitchFamily="34" charset="0"/>
              <a:buNone/>
              <a:defRPr sz="1080" b="0">
                <a:solidFill>
                  <a:schemeClr val="bg2"/>
                </a:solidFill>
              </a:defRPr>
            </a:lvl2pPr>
            <a:lvl3pPr marL="0" indent="0" algn="r">
              <a:buNone/>
              <a:defRPr sz="1080" b="0">
                <a:solidFill>
                  <a:schemeClr val="bg2"/>
                </a:solidFill>
              </a:defRPr>
            </a:lvl3pPr>
            <a:lvl4pPr marL="0" indent="0" algn="r">
              <a:buNone/>
              <a:defRPr sz="1080" b="0">
                <a:solidFill>
                  <a:schemeClr val="bg2"/>
                </a:solidFill>
              </a:defRPr>
            </a:lvl4pPr>
            <a:lvl5pPr marL="0" indent="0" algn="r">
              <a:buFont typeface="Arial" pitchFamily="34" charset="0"/>
              <a:buNone/>
              <a:defRPr sz="1080" b="0">
                <a:solidFill>
                  <a:schemeClr val="bg2"/>
                </a:solidFill>
              </a:defRPr>
            </a:lvl5pPr>
            <a:lvl6pPr marL="0" indent="0" algn="r">
              <a:buFont typeface="Arial" pitchFamily="34" charset="0"/>
              <a:buNone/>
              <a:defRPr sz="1080" b="0">
                <a:solidFill>
                  <a:schemeClr val="bg2"/>
                </a:solidFill>
              </a:defRPr>
            </a:lvl6pPr>
            <a:lvl7pPr marL="0" indent="0" algn="r">
              <a:buFont typeface="Arial" pitchFamily="34" charset="0"/>
              <a:buNone/>
              <a:defRPr sz="1080" b="0">
                <a:solidFill>
                  <a:schemeClr val="bg2"/>
                </a:solidFill>
              </a:defRPr>
            </a:lvl7pPr>
            <a:lvl8pPr marL="0" indent="0" algn="r">
              <a:buFont typeface="Arial" pitchFamily="34" charset="0"/>
              <a:buNone/>
              <a:defRPr sz="1080" b="0">
                <a:solidFill>
                  <a:schemeClr val="bg2"/>
                </a:solidFill>
              </a:defRPr>
            </a:lvl8pPr>
            <a:lvl9pPr marL="0" indent="0" algn="r">
              <a:buFont typeface="Arial" pitchFamily="34" charset="0"/>
              <a:buNone/>
              <a:defRPr sz="1080" b="0">
                <a:solidFill>
                  <a:schemeClr val="bg2"/>
                </a:solidFill>
              </a:defRPr>
            </a:lvl9pPr>
          </a:lstStyle>
          <a:p>
            <a:pPr lvl="0"/>
            <a:r>
              <a:rPr lang="de-DE" dirty="0" smtClean="0"/>
              <a:t>Type in </a:t>
            </a:r>
            <a:r>
              <a:rPr lang="de-DE" dirty="0" err="1" smtClean="0"/>
              <a:t>your</a:t>
            </a:r>
            <a:r>
              <a:rPr lang="de-DE" dirty="0" smtClean="0"/>
              <a:t> </a:t>
            </a:r>
            <a:r>
              <a:rPr lang="de-DE" dirty="0" err="1" smtClean="0"/>
              <a:t>contact</a:t>
            </a:r>
            <a:r>
              <a:rPr lang="de-DE" dirty="0" smtClean="0"/>
              <a:t> </a:t>
            </a:r>
            <a:r>
              <a:rPr lang="de-DE" dirty="0" err="1" smtClean="0"/>
              <a:t>details</a:t>
            </a:r>
            <a:endParaRPr lang="de-DE" dirty="0"/>
          </a:p>
        </p:txBody>
      </p:sp>
      <p:sp>
        <p:nvSpPr>
          <p:cNvPr id="11" name="Textfeld 30"/>
          <p:cNvSpPr txBox="1"/>
          <p:nvPr userDrawn="1"/>
        </p:nvSpPr>
        <p:spPr bwMode="gray">
          <a:xfrm>
            <a:off x="274783" y="4879962"/>
            <a:ext cx="1465674" cy="154709"/>
          </a:xfrm>
          <a:prstGeom prst="rect">
            <a:avLst/>
          </a:prstGeom>
          <a:noFill/>
        </p:spPr>
        <p:txBody>
          <a:bodyPr wrap="square" lIns="0" tIns="0" rIns="0" bIns="0" numCol="1" rtlCol="0">
            <a:noAutofit/>
          </a:bodyPr>
          <a:lstStyle/>
          <a:p>
            <a:pPr algn="l">
              <a:spcAft>
                <a:spcPts val="270"/>
              </a:spcAft>
            </a:pPr>
            <a:r>
              <a:rPr lang="de-DE" sz="600" b="0" dirty="0" err="1" smtClean="0">
                <a:solidFill>
                  <a:schemeClr val="tx1">
                    <a:lumMod val="75000"/>
                    <a:lumOff val="25000"/>
                  </a:schemeClr>
                </a:solidFill>
              </a:rPr>
              <a:t>blog</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err="1" smtClean="0">
                <a:solidFill>
                  <a:schemeClr val="tx1">
                    <a:lumMod val="75000"/>
                    <a:lumOff val="25000"/>
                  </a:schemeClr>
                </a:solidFill>
              </a:rPr>
              <a:t>electric-cloud.com</a:t>
            </a:r>
            <a:r>
              <a:rPr lang="de-DE" sz="600" b="1" dirty="0" smtClean="0">
                <a:solidFill>
                  <a:schemeClr val="tx1">
                    <a:lumMod val="75000"/>
                    <a:lumOff val="25000"/>
                  </a:schemeClr>
                </a:solidFill>
              </a:rPr>
              <a:t>/</a:t>
            </a:r>
            <a:r>
              <a:rPr lang="de-DE" sz="600" b="1" dirty="0" err="1" smtClean="0">
                <a:solidFill>
                  <a:schemeClr val="tx1">
                    <a:lumMod val="75000"/>
                    <a:lumOff val="25000"/>
                  </a:schemeClr>
                </a:solidFill>
              </a:rPr>
              <a:t>blog</a:t>
            </a:r>
            <a:endParaRPr lang="de-DE" sz="600" b="1" dirty="0" smtClean="0">
              <a:solidFill>
                <a:schemeClr val="tx1">
                  <a:lumMod val="75000"/>
                  <a:lumOff val="25000"/>
                </a:schemeClr>
              </a:solidFill>
            </a:endParaRPr>
          </a:p>
        </p:txBody>
      </p:sp>
      <p:sp>
        <p:nvSpPr>
          <p:cNvPr id="12" name="Textfeld 31"/>
          <p:cNvSpPr txBox="1"/>
          <p:nvPr userDrawn="1"/>
        </p:nvSpPr>
        <p:spPr bwMode="gray">
          <a:xfrm>
            <a:off x="274782" y="4769101"/>
            <a:ext cx="1587909" cy="110862"/>
          </a:xfrm>
          <a:prstGeom prst="rect">
            <a:avLst/>
          </a:prstGeom>
          <a:noFill/>
        </p:spPr>
        <p:txBody>
          <a:bodyPr wrap="square" lIns="0" tIns="0" rIns="0" bIns="0" numCol="1" rtlCol="0">
            <a:noAutofit/>
          </a:bodyPr>
          <a:lstStyle/>
          <a:p>
            <a:pPr>
              <a:spcAft>
                <a:spcPts val="270"/>
              </a:spcAft>
            </a:pPr>
            <a:r>
              <a:rPr lang="de-DE" sz="600" b="0" dirty="0" err="1" smtClean="0">
                <a:solidFill>
                  <a:schemeClr val="tx1">
                    <a:lumMod val="75000"/>
                    <a:lumOff val="25000"/>
                  </a:schemeClr>
                </a:solidFill>
              </a:rPr>
              <a:t>twitter</a:t>
            </a:r>
            <a:r>
              <a:rPr lang="de-DE" sz="600" b="0" dirty="0" smtClean="0">
                <a:solidFill>
                  <a:schemeClr val="tx1">
                    <a:lumMod val="75000"/>
                    <a:lumOff val="25000"/>
                  </a:schemeClr>
                </a:solidFill>
              </a:rPr>
              <a:t>:</a:t>
            </a:r>
            <a:r>
              <a:rPr lang="de-DE" sz="600" b="0" baseline="0" dirty="0" smtClean="0">
                <a:solidFill>
                  <a:schemeClr val="tx1">
                    <a:lumMod val="75000"/>
                    <a:lumOff val="25000"/>
                  </a:schemeClr>
                </a:solidFill>
              </a:rPr>
              <a:t> </a:t>
            </a:r>
            <a:r>
              <a:rPr lang="de-DE" sz="600" b="1" dirty="0" smtClean="0">
                <a:solidFill>
                  <a:schemeClr val="tx1">
                    <a:lumMod val="75000"/>
                    <a:lumOff val="25000"/>
                  </a:schemeClr>
                </a:solidFill>
              </a:rPr>
              <a:t>@electriccloud</a:t>
            </a:r>
            <a:endParaRPr lang="de-DE" sz="600" b="1" dirty="0">
              <a:solidFill>
                <a:schemeClr val="tx1">
                  <a:lumMod val="75000"/>
                  <a:lumOff val="25000"/>
                </a:schemeClr>
              </a:solidFill>
            </a:endParaRPr>
          </a:p>
        </p:txBody>
      </p:sp>
      <p:sp>
        <p:nvSpPr>
          <p:cNvPr id="13" name="Datumsplatzhalter 3"/>
          <p:cNvSpPr>
            <a:spLocks noGrp="1"/>
          </p:cNvSpPr>
          <p:nvPr>
            <p:ph type="dt" sz="half" idx="2"/>
          </p:nvPr>
        </p:nvSpPr>
        <p:spPr bwMode="gray">
          <a:xfrm>
            <a:off x="114300" y="4975018"/>
            <a:ext cx="1668463" cy="168482"/>
          </a:xfrm>
          <a:prstGeom prst="rect">
            <a:avLst/>
          </a:prstGeom>
        </p:spPr>
        <p:txBody>
          <a:bodyPr vert="horz" lIns="0" tIns="18000" rIns="0" bIns="0" rtlCol="0" anchor="t"/>
          <a:lstStyle>
            <a:lvl1pPr algn="r">
              <a:defRPr sz="608">
                <a:solidFill>
                  <a:schemeClr val="bg2"/>
                </a:solidFill>
              </a:defRPr>
            </a:lvl1pPr>
          </a:lstStyle>
          <a:p>
            <a:r>
              <a:rPr lang="en-US" dirty="0" smtClean="0"/>
              <a:t>© Electric Cloud  |  </a:t>
            </a:r>
            <a:r>
              <a:rPr lang="en-US" dirty="0" err="1" smtClean="0"/>
              <a:t>www.electriccloud.com</a:t>
            </a:r>
            <a:endParaRPr lang="de-DE" dirty="0"/>
          </a:p>
        </p:txBody>
      </p:sp>
      <p:pic>
        <p:nvPicPr>
          <p:cNvPr id="14" name="Picture 13"/>
          <p:cNvPicPr>
            <a:picLocks noChangeAspect="1"/>
          </p:cNvPicPr>
          <p:nvPr userDrawn="1"/>
        </p:nvPicPr>
        <p:blipFill>
          <a:blip r:embed="rId2"/>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15866153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 Orang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dirty="0" smtClean="0"/>
              <a:t>Click to edit Master title style</a:t>
            </a:r>
            <a:endParaRPr lang="de-DE" dirty="0"/>
          </a:p>
        </p:txBody>
      </p:sp>
      <p:sp>
        <p:nvSpPr>
          <p:cNvPr id="9" name="Rechteck 6"/>
          <p:cNvSpPr/>
          <p:nvPr userDrawn="1"/>
        </p:nvSpPr>
        <p:spPr bwMode="gray">
          <a:xfrm>
            <a:off x="0" y="0"/>
            <a:ext cx="9144000" cy="1028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
        <p:nvSpPr>
          <p:cNvPr id="10"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18674768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 Deep Orang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41472707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  Tea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  Black">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14933163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  Dark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asic -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asic -  Light Grey">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04800" y="260509"/>
            <a:ext cx="8134350" cy="459581"/>
          </a:xfrm>
          <a:prstGeom prst="rect">
            <a:avLst/>
          </a:prstGeom>
        </p:spPr>
        <p:txBody>
          <a:bodyPr/>
          <a:lstStyle/>
          <a:p>
            <a:r>
              <a:rPr lang="en-US" smtClean="0"/>
              <a:t>Click to edit Master title style</a:t>
            </a:r>
            <a:endParaRPr lang="de-DE"/>
          </a:p>
        </p:txBody>
      </p:sp>
      <p:sp>
        <p:nvSpPr>
          <p:cNvPr id="9" name="Rechteck 6"/>
          <p:cNvSpPr/>
          <p:nvPr userDrawn="1"/>
        </p:nvSpPr>
        <p:spPr bwMode="gray">
          <a:xfrm>
            <a:off x="0" y="0"/>
            <a:ext cx="9144000" cy="1028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215"/>
          </a:p>
        </p:txBody>
      </p:sp>
      <p:sp>
        <p:nvSpPr>
          <p:cNvPr id="7" name="Textplatzhalter 7"/>
          <p:cNvSpPr>
            <a:spLocks noGrp="1"/>
          </p:cNvSpPr>
          <p:nvPr>
            <p:ph type="body" sz="quarter" idx="13" hasCustomPrompt="1"/>
          </p:nvPr>
        </p:nvSpPr>
        <p:spPr bwMode="gray">
          <a:xfrm>
            <a:off x="304800" y="1047750"/>
            <a:ext cx="8137525" cy="3293269"/>
          </a:xfrm>
          <a:prstGeom prst="rect">
            <a:avLst/>
          </a:prstGeom>
        </p:spPr>
        <p:txBody>
          <a:bodyPr/>
          <a:lst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a:lvl1pPr>
            <a:lvl2pPr marL="284163" marR="0" indent="-231775"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a:lvl2pPr>
            <a:lvl3pPr marL="461963" marR="0" indent="-2317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a:lvl3pPr>
            <a:lvl4pPr marL="630238" marR="0" indent="-2317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a:lvl4pPr>
            <a:lvl5pPr marL="860425" marR="0" indent="-230188"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a:lvl5pPr>
          </a:lstStyle>
          <a:p>
            <a:pPr lvl="0"/>
            <a:r>
              <a:rPr lang="de-DE" dirty="0" smtClean="0"/>
              <a:t>Click to Edit Master Text Styles</a:t>
            </a:r>
          </a:p>
          <a:p>
            <a:pPr lvl="1"/>
            <a:r>
              <a:rPr lang="de-DE" dirty="0" smtClean="0"/>
              <a:t>Second Level</a:t>
            </a:r>
          </a:p>
          <a:p>
            <a:pPr lvl="2"/>
            <a:r>
              <a:rPr lang="de-DE" dirty="0" smtClean="0"/>
              <a:t>Third Level</a:t>
            </a:r>
          </a:p>
          <a:p>
            <a:pPr lvl="3"/>
            <a:r>
              <a:rPr lang="de-DE" dirty="0" smtClean="0"/>
              <a:t>Fourth Level</a:t>
            </a:r>
          </a:p>
          <a:p>
            <a:pPr lvl="4"/>
            <a:r>
              <a:rPr lang="de-DE" dirty="0" smtClean="0"/>
              <a:t>Fifth Level</a:t>
            </a:r>
          </a:p>
        </p:txBody>
      </p:sp>
    </p:spTree>
    <p:extLst>
      <p:ext uri="{BB962C8B-B14F-4D97-AF65-F5344CB8AC3E}">
        <p14:creationId xmlns:p14="http://schemas.microsoft.com/office/powerpoint/2010/main" val="2091148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
          <p:cNvSpPr txBox="1"/>
          <p:nvPr userDrawn="1"/>
        </p:nvSpPr>
        <p:spPr>
          <a:xfrm>
            <a:off x="2473158" y="5186947"/>
            <a:ext cx="914400" cy="914400"/>
          </a:xfrm>
          <a:prstGeom prst="rect">
            <a:avLst/>
          </a:prstGeom>
          <a:noFill/>
        </p:spPr>
        <p:txBody>
          <a:bodyPr wrap="none" lIns="0" tIns="0" rIns="0" bIns="0" rtlCol="0">
            <a:noAutofit/>
          </a:bodyPr>
          <a:lstStyle/>
          <a:p>
            <a:pPr marL="180975" indent="-180975">
              <a:spcBef>
                <a:spcPts val="200"/>
              </a:spcBef>
              <a:spcAft>
                <a:spcPts val="200"/>
              </a:spcAft>
              <a:buClr>
                <a:schemeClr val="accent1"/>
              </a:buClr>
              <a:buSzPct val="70000"/>
              <a:buFont typeface="Wingdings" pitchFamily="2" charset="2"/>
              <a:buChar char="n"/>
            </a:pPr>
            <a:endParaRPr lang="en-US" sz="1600" dirty="0" err="1" smtClean="0"/>
          </a:p>
        </p:txBody>
      </p:sp>
      <p:sp>
        <p:nvSpPr>
          <p:cNvPr id="5" name="Rectangle 4"/>
          <p:cNvSpPr/>
          <p:nvPr userDrawn="1"/>
        </p:nvSpPr>
        <p:spPr>
          <a:xfrm>
            <a:off x="232698" y="4933950"/>
            <a:ext cx="1672302" cy="185897"/>
          </a:xfrm>
          <a:prstGeom prst="rect">
            <a:avLst/>
          </a:prstGeom>
        </p:spPr>
        <p:txBody>
          <a:bodyPr vert="horz" lIns="0" tIns="18000" rIns="0" bIns="0" rtlCol="0" anchor="t"/>
          <a:lstStyle/>
          <a:p>
            <a:pPr lvl="0" algn="l"/>
            <a:r>
              <a:rPr lang="en-US" sz="608" dirty="0" smtClean="0">
                <a:solidFill>
                  <a:schemeClr val="bg2"/>
                </a:solidFill>
              </a:rPr>
              <a:t>© Electric Cloud  |  </a:t>
            </a:r>
            <a:r>
              <a:rPr lang="en-US" sz="608" dirty="0" err="1" smtClean="0">
                <a:solidFill>
                  <a:schemeClr val="bg2"/>
                </a:solidFill>
              </a:rPr>
              <a:t>www.electric-cloud.com</a:t>
            </a:r>
            <a:endParaRPr lang="de-DE" sz="608" dirty="0">
              <a:solidFill>
                <a:schemeClr val="bg2"/>
              </a:solidFill>
            </a:endParaRPr>
          </a:p>
        </p:txBody>
      </p:sp>
      <p:pic>
        <p:nvPicPr>
          <p:cNvPr id="9" name="Picture 8"/>
          <p:cNvPicPr>
            <a:picLocks noChangeAspect="1"/>
          </p:cNvPicPr>
          <p:nvPr userDrawn="1"/>
        </p:nvPicPr>
        <p:blipFill>
          <a:blip r:embed="rId31"/>
          <a:stretch>
            <a:fillRect/>
          </a:stretch>
        </p:blipFill>
        <p:spPr>
          <a:xfrm>
            <a:off x="7696200" y="4868818"/>
            <a:ext cx="1246037" cy="182880"/>
          </a:xfrm>
          <a:prstGeom prst="rect">
            <a:avLst/>
          </a:prstGeom>
        </p:spPr>
      </p:pic>
    </p:spTree>
    <p:extLst>
      <p:ext uri="{BB962C8B-B14F-4D97-AF65-F5344CB8AC3E}">
        <p14:creationId xmlns:p14="http://schemas.microsoft.com/office/powerpoint/2010/main" val="2763907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0" r:id="rId3"/>
    <p:sldLayoutId id="2147483672" r:id="rId4"/>
    <p:sldLayoutId id="2147483677" r:id="rId5"/>
    <p:sldLayoutId id="2147483671" r:id="rId6"/>
    <p:sldLayoutId id="2147483678" r:id="rId7"/>
    <p:sldLayoutId id="2147483679" r:id="rId8"/>
    <p:sldLayoutId id="2147483680" r:id="rId9"/>
    <p:sldLayoutId id="2147483651" r:id="rId10"/>
    <p:sldLayoutId id="2147483663" r:id="rId11"/>
    <p:sldLayoutId id="2147483664" r:id="rId12"/>
    <p:sldLayoutId id="2147483665" r:id="rId13"/>
    <p:sldLayoutId id="2147483655" r:id="rId14"/>
    <p:sldLayoutId id="2147483668" r:id="rId15"/>
    <p:sldLayoutId id="2147483654" r:id="rId16"/>
    <p:sldLayoutId id="2147483661" r:id="rId17"/>
    <p:sldLayoutId id="2147483669" r:id="rId18"/>
    <p:sldLayoutId id="2147483667" r:id="rId19"/>
    <p:sldLayoutId id="2147483666" r:id="rId20"/>
    <p:sldLayoutId id="2147483656" r:id="rId21"/>
    <p:sldLayoutId id="2147483657" r:id="rId22"/>
    <p:sldLayoutId id="2147483658" r:id="rId23"/>
    <p:sldLayoutId id="2147483674" r:id="rId24"/>
    <p:sldLayoutId id="2147483675" r:id="rId25"/>
    <p:sldLayoutId id="2147483673" r:id="rId26"/>
    <p:sldLayoutId id="2147483676" r:id="rId27"/>
    <p:sldLayoutId id="2147483662" r:id="rId28"/>
    <p:sldLayoutId id="2147483681" r:id="rId29"/>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hf hdr="0"/>
  <p:txStyles>
    <p:titleStyle>
      <a:lvl1pPr algn="l" defTabSz="617220" rtl="0" eaLnBrk="1" latinLnBrk="0" hangingPunct="1">
        <a:spcBef>
          <a:spcPct val="0"/>
        </a:spcBef>
        <a:buNone/>
        <a:defRPr sz="2400" b="1" kern="1200">
          <a:solidFill>
            <a:schemeClr val="accent1"/>
          </a:solidFill>
          <a:latin typeface="+mj-lt"/>
          <a:ea typeface="+mj-ea"/>
          <a:cs typeface="+mj-cs"/>
        </a:defRPr>
      </a:lvl1pPr>
    </p:titleStyle>
    <p:bodyStyle>
      <a:lvl1pPr marL="0" marR="0" indent="0" algn="l" defTabSz="617220" rtl="0" eaLnBrk="1" fontAlgn="auto" latinLnBrk="0" hangingPunct="1">
        <a:lnSpc>
          <a:spcPct val="100000"/>
        </a:lnSpc>
        <a:spcBef>
          <a:spcPts val="135"/>
        </a:spcBef>
        <a:spcAft>
          <a:spcPts val="135"/>
        </a:spcAft>
        <a:buClrTx/>
        <a:buSzTx/>
        <a:buFont typeface="Arial" pitchFamily="34" charset="0"/>
        <a:buNone/>
        <a:tabLst/>
        <a:defRPr sz="2200" kern="1200" baseline="0">
          <a:solidFill>
            <a:srgbClr val="5F5F5F"/>
          </a:solidFill>
          <a:latin typeface="+mn-lt"/>
          <a:ea typeface="+mn-ea"/>
          <a:cs typeface="+mn-cs"/>
        </a:defRPr>
      </a:lvl1pPr>
      <a:lvl2pPr marL="157163" marR="0" indent="-157163"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2000" b="0" kern="1200">
          <a:solidFill>
            <a:srgbClr val="5F5F5F"/>
          </a:solidFill>
          <a:latin typeface="+mn-lt"/>
          <a:ea typeface="+mn-ea"/>
          <a:cs typeface="+mn-cs"/>
        </a:defRPr>
      </a:lvl2pPr>
      <a:lvl3pPr marL="398463" marR="0" indent="-168275" algn="l" defTabSz="617220" rtl="0" eaLnBrk="1" fontAlgn="auto" latinLnBrk="0" hangingPunct="1">
        <a:lnSpc>
          <a:spcPct val="100000"/>
        </a:lnSpc>
        <a:spcBef>
          <a:spcPts val="135"/>
        </a:spcBef>
        <a:spcAft>
          <a:spcPts val="135"/>
        </a:spcAft>
        <a:buClr>
          <a:srgbClr val="01A1E7"/>
        </a:buClr>
        <a:buSzPct val="70000"/>
        <a:buFont typeface="Wingdings" panose="05000000000000000000" pitchFamily="2" charset="2"/>
        <a:buChar char="§"/>
        <a:tabLst/>
        <a:defRPr sz="2000" kern="1200">
          <a:solidFill>
            <a:srgbClr val="5F5F5F"/>
          </a:solidFill>
          <a:latin typeface="+mn-lt"/>
          <a:ea typeface="+mn-ea"/>
          <a:cs typeface="+mn-cs"/>
        </a:defRPr>
      </a:lvl3pPr>
      <a:lvl4pPr marL="630238" marR="0" indent="-168275" algn="l" defTabSz="617220" rtl="0" eaLnBrk="1" fontAlgn="auto" latinLnBrk="0" hangingPunct="1">
        <a:lnSpc>
          <a:spcPct val="100000"/>
        </a:lnSpc>
        <a:spcBef>
          <a:spcPts val="135"/>
        </a:spcBef>
        <a:spcAft>
          <a:spcPts val="135"/>
        </a:spcAft>
        <a:buClr>
          <a:srgbClr val="01A1E7"/>
        </a:buClr>
        <a:buSzPct val="70000"/>
        <a:buFont typeface="Courier New" panose="02070309020205020404" pitchFamily="49" charset="0"/>
        <a:buChar char="o"/>
        <a:tabLst/>
        <a:defRPr sz="1800" kern="1200">
          <a:solidFill>
            <a:srgbClr val="5F5F5F"/>
          </a:solidFill>
          <a:latin typeface="+mn-lt"/>
          <a:ea typeface="+mn-ea"/>
          <a:cs typeface="+mn-cs"/>
        </a:defRPr>
      </a:lvl4pPr>
      <a:lvl5pPr marL="860425" marR="0" indent="-177800" algn="l" defTabSz="617220" rtl="0" eaLnBrk="1" fontAlgn="auto" latinLnBrk="0" hangingPunct="1">
        <a:lnSpc>
          <a:spcPct val="100000"/>
        </a:lnSpc>
        <a:spcBef>
          <a:spcPts val="135"/>
        </a:spcBef>
        <a:spcAft>
          <a:spcPts val="135"/>
        </a:spcAft>
        <a:buClr>
          <a:srgbClr val="01A1E7"/>
        </a:buClr>
        <a:buSzTx/>
        <a:buFont typeface="Arial" panose="020B0604020202020204" pitchFamily="34" charset="0"/>
        <a:buChar char="»"/>
        <a:tabLst/>
        <a:defRPr sz="1800" kern="1200" baseline="0">
          <a:solidFill>
            <a:srgbClr val="5F5F5F"/>
          </a:solidFill>
          <a:latin typeface="+mn-lt"/>
          <a:ea typeface="+mn-ea"/>
          <a:cs typeface="+mn-cs"/>
        </a:defRPr>
      </a:lvl5pPr>
      <a:lvl6pPr marL="0" indent="0" algn="l" defTabSz="617220" rtl="0" eaLnBrk="1" latinLnBrk="0" hangingPunct="1">
        <a:spcBef>
          <a:spcPts val="135"/>
        </a:spcBef>
        <a:spcAft>
          <a:spcPts val="135"/>
        </a:spcAft>
        <a:buFont typeface="Arial" pitchFamily="34" charset="0"/>
        <a:buNone/>
        <a:defRPr sz="1620" kern="1200">
          <a:solidFill>
            <a:schemeClr val="accent5"/>
          </a:solidFill>
          <a:latin typeface="+mn-lt"/>
          <a:ea typeface="+mn-ea"/>
          <a:cs typeface="+mn-cs"/>
        </a:defRPr>
      </a:lvl6pPr>
      <a:lvl7pPr marL="0" indent="0" algn="l" defTabSz="617220" rtl="0" eaLnBrk="1" latinLnBrk="0" hangingPunct="1">
        <a:spcBef>
          <a:spcPts val="135"/>
        </a:spcBef>
        <a:spcAft>
          <a:spcPts val="135"/>
        </a:spcAft>
        <a:buFont typeface="Arial" pitchFamily="34" charset="0"/>
        <a:buNone/>
        <a:defRPr sz="1620" kern="1200">
          <a:solidFill>
            <a:schemeClr val="accent6"/>
          </a:solidFill>
          <a:latin typeface="+mn-lt"/>
          <a:ea typeface="+mn-ea"/>
          <a:cs typeface="+mn-cs"/>
        </a:defRPr>
      </a:lvl7pPr>
      <a:lvl8pPr marL="0" indent="0" algn="l" defTabSz="617220" rtl="0" eaLnBrk="1" latinLnBrk="0" hangingPunct="1">
        <a:spcBef>
          <a:spcPts val="135"/>
        </a:spcBef>
        <a:spcAft>
          <a:spcPts val="135"/>
        </a:spcAft>
        <a:buFont typeface="Arial" pitchFamily="34" charset="0"/>
        <a:buNone/>
        <a:defRPr sz="1620" kern="1200">
          <a:solidFill>
            <a:schemeClr val="accent3"/>
          </a:solidFill>
          <a:latin typeface="+mn-lt"/>
          <a:ea typeface="+mn-ea"/>
          <a:cs typeface="+mn-cs"/>
        </a:defRPr>
      </a:lvl8pPr>
      <a:lvl9pPr marL="0" indent="0" algn="l" defTabSz="617220" rtl="0" eaLnBrk="1" latinLnBrk="0" hangingPunct="1">
        <a:spcBef>
          <a:spcPts val="135"/>
        </a:spcBef>
        <a:spcAft>
          <a:spcPts val="135"/>
        </a:spcAft>
        <a:buFont typeface="Arial" pitchFamily="34" charset="0"/>
        <a:buNone/>
        <a:defRPr sz="1440" kern="1200">
          <a:solidFill>
            <a:schemeClr val="tx1"/>
          </a:solidFill>
          <a:latin typeface="+mn-lt"/>
          <a:ea typeface="+mn-ea"/>
          <a:cs typeface="+mn-cs"/>
        </a:defRPr>
      </a:lvl9pPr>
    </p:bodyStyle>
    <p:otherStyle>
      <a:defPPr>
        <a:defRPr lang="de-DE"/>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gif"/></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20" Type="http://schemas.openxmlformats.org/officeDocument/2006/relationships/image" Target="../media/image36.png"/><Relationship Id="rId21" Type="http://schemas.openxmlformats.org/officeDocument/2006/relationships/image" Target="../media/image37.png"/><Relationship Id="rId22" Type="http://schemas.openxmlformats.org/officeDocument/2006/relationships/image" Target="../media/image38.png"/><Relationship Id="rId23" Type="http://schemas.openxmlformats.org/officeDocument/2006/relationships/image" Target="../media/image39.png"/><Relationship Id="rId24" Type="http://schemas.openxmlformats.org/officeDocument/2006/relationships/image" Target="../media/image40.png"/><Relationship Id="rId25" Type="http://schemas.openxmlformats.org/officeDocument/2006/relationships/image" Target="../media/image41.png"/><Relationship Id="rId26" Type="http://schemas.openxmlformats.org/officeDocument/2006/relationships/image" Target="../media/image42.png"/><Relationship Id="rId27" Type="http://schemas.openxmlformats.org/officeDocument/2006/relationships/image" Target="../media/image43.jpeg"/><Relationship Id="rId28" Type="http://schemas.openxmlformats.org/officeDocument/2006/relationships/image" Target="../media/image44.png"/><Relationship Id="rId29"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30" Type="http://schemas.openxmlformats.org/officeDocument/2006/relationships/image" Target="../media/image46.png"/><Relationship Id="rId31" Type="http://schemas.openxmlformats.org/officeDocument/2006/relationships/image" Target="../media/image47.png"/><Relationship Id="rId32" Type="http://schemas.openxmlformats.org/officeDocument/2006/relationships/image" Target="../media/image48.png"/><Relationship Id="rId9" Type="http://schemas.openxmlformats.org/officeDocument/2006/relationships/image" Target="../media/image25.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33" Type="http://schemas.openxmlformats.org/officeDocument/2006/relationships/image" Target="../media/image49.png"/><Relationship Id="rId34" Type="http://schemas.openxmlformats.org/officeDocument/2006/relationships/image" Target="../media/image50.png"/><Relationship Id="rId35" Type="http://schemas.openxmlformats.org/officeDocument/2006/relationships/image" Target="../media/image51.png"/><Relationship Id="rId36" Type="http://schemas.openxmlformats.org/officeDocument/2006/relationships/image" Target="../media/image52.png"/><Relationship Id="rId10" Type="http://schemas.openxmlformats.org/officeDocument/2006/relationships/image" Target="../media/image26.png"/><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32.png"/><Relationship Id="rId17" Type="http://schemas.openxmlformats.org/officeDocument/2006/relationships/image" Target="../media/image33.png"/><Relationship Id="rId18" Type="http://schemas.openxmlformats.org/officeDocument/2006/relationships/image" Target="../media/image34.png"/><Relationship Id="rId19" Type="http://schemas.openxmlformats.org/officeDocument/2006/relationships/image" Target="../media/image35.png"/><Relationship Id="rId37" Type="http://schemas.openxmlformats.org/officeDocument/2006/relationships/image" Target="../media/image53.png"/><Relationship Id="rId38" Type="http://schemas.openxmlformats.org/officeDocument/2006/relationships/image" Target="../media/image54.png"/><Relationship Id="rId39" Type="http://schemas.openxmlformats.org/officeDocument/2006/relationships/image" Target="../media/image55.png"/><Relationship Id="rId40" Type="http://schemas.openxmlformats.org/officeDocument/2006/relationships/image" Target="../media/image56.png"/><Relationship Id="rId41"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61.png"/><Relationship Id="rId6" Type="http://schemas.openxmlformats.org/officeDocument/2006/relationships/image" Target="../media/image11.png"/><Relationship Id="rId7"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20" Type="http://schemas.openxmlformats.org/officeDocument/2006/relationships/image" Target="../media/image92.png"/><Relationship Id="rId21" Type="http://schemas.openxmlformats.org/officeDocument/2006/relationships/image" Target="../media/image93.png"/><Relationship Id="rId22" Type="http://schemas.openxmlformats.org/officeDocument/2006/relationships/image" Target="../media/image94.png"/><Relationship Id="rId23" Type="http://schemas.openxmlformats.org/officeDocument/2006/relationships/image" Target="../media/image95.png"/><Relationship Id="rId24" Type="http://schemas.openxmlformats.org/officeDocument/2006/relationships/image" Target="../media/image96.png"/><Relationship Id="rId25" Type="http://schemas.openxmlformats.org/officeDocument/2006/relationships/image" Target="../media/image97.png"/><Relationship Id="rId26" Type="http://schemas.openxmlformats.org/officeDocument/2006/relationships/image" Target="../media/image98.png"/><Relationship Id="rId27" Type="http://schemas.openxmlformats.org/officeDocument/2006/relationships/image" Target="../media/image99.png"/><Relationship Id="rId28" Type="http://schemas.openxmlformats.org/officeDocument/2006/relationships/image" Target="../media/image100.png"/><Relationship Id="rId29"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30" Type="http://schemas.openxmlformats.org/officeDocument/2006/relationships/image" Target="../media/image102.png"/><Relationship Id="rId31" Type="http://schemas.openxmlformats.org/officeDocument/2006/relationships/image" Target="../media/image103.png"/><Relationship Id="rId32" Type="http://schemas.openxmlformats.org/officeDocument/2006/relationships/image" Target="../media/image104.png"/><Relationship Id="rId9" Type="http://schemas.openxmlformats.org/officeDocument/2006/relationships/image" Target="../media/image81.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 Id="rId33" Type="http://schemas.openxmlformats.org/officeDocument/2006/relationships/image" Target="../media/image105.png"/><Relationship Id="rId34" Type="http://schemas.openxmlformats.org/officeDocument/2006/relationships/image" Target="../media/image106.png"/><Relationship Id="rId35" Type="http://schemas.openxmlformats.org/officeDocument/2006/relationships/image" Target="../media/image107.png"/><Relationship Id="rId36" Type="http://schemas.openxmlformats.org/officeDocument/2006/relationships/image" Target="../media/image108.png"/><Relationship Id="rId10" Type="http://schemas.openxmlformats.org/officeDocument/2006/relationships/image" Target="../media/image82.png"/><Relationship Id="rId11" Type="http://schemas.openxmlformats.org/officeDocument/2006/relationships/image" Target="../media/image83.png"/><Relationship Id="rId12" Type="http://schemas.openxmlformats.org/officeDocument/2006/relationships/image" Target="../media/image84.png"/><Relationship Id="rId13" Type="http://schemas.openxmlformats.org/officeDocument/2006/relationships/image" Target="../media/image85.png"/><Relationship Id="rId14" Type="http://schemas.openxmlformats.org/officeDocument/2006/relationships/image" Target="../media/image86.png"/><Relationship Id="rId15" Type="http://schemas.openxmlformats.org/officeDocument/2006/relationships/image" Target="../media/image87.png"/><Relationship Id="rId16" Type="http://schemas.openxmlformats.org/officeDocument/2006/relationships/image" Target="../media/image88.jpeg"/><Relationship Id="rId17" Type="http://schemas.openxmlformats.org/officeDocument/2006/relationships/image" Target="../media/image89.png"/><Relationship Id="rId18" Type="http://schemas.openxmlformats.org/officeDocument/2006/relationships/image" Target="../media/image90.png"/><Relationship Id="rId19" Type="http://schemas.openxmlformats.org/officeDocument/2006/relationships/image" Target="../media/image91.png"/><Relationship Id="rId37" Type="http://schemas.openxmlformats.org/officeDocument/2006/relationships/image" Target="../media/image109.png"/><Relationship Id="rId38" Type="http://schemas.openxmlformats.org/officeDocument/2006/relationships/image" Target="../media/image1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1.png"/></Relationships>
</file>

<file path=ppt/slides/_rels/slide25.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8.png"/><Relationship Id="rId3" Type="http://schemas.openxmlformats.org/officeDocument/2006/relationships/image" Target="../media/image1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2.png"/><Relationship Id="rId5" Type="http://schemas.openxmlformats.org/officeDocument/2006/relationships/image" Target="../media/image121.png"/><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1.png"/><Relationship Id="rId5" Type="http://schemas.openxmlformats.org/officeDocument/2006/relationships/image" Target="../media/image124.png"/><Relationship Id="rId6" Type="http://schemas.openxmlformats.org/officeDocument/2006/relationships/image" Target="../media/image125.png"/><Relationship Id="rId7" Type="http://schemas.openxmlformats.org/officeDocument/2006/relationships/image" Target="../media/image126.png"/><Relationship Id="rId8" Type="http://schemas.openxmlformats.org/officeDocument/2006/relationships/image" Target="../media/image127.png"/><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image" Target="../media/image130.png"/><Relationship Id="rId7" Type="http://schemas.openxmlformats.org/officeDocument/2006/relationships/image" Target="../media/image131.png"/><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31.png"/><Relationship Id="rId5" Type="http://schemas.openxmlformats.org/officeDocument/2006/relationships/image" Target="../media/image132.png"/><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136.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microsoft.com/office/2007/relationships/hdphoto" Target="../media/hdphoto2.wdp"/><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3238" y="514350"/>
            <a:ext cx="8137526" cy="1944421"/>
          </a:xfrm>
        </p:spPr>
        <p:txBody>
          <a:bodyPr/>
          <a:lstStyle/>
          <a:p>
            <a:r>
              <a:rPr lang="en-US" dirty="0"/>
              <a:t>Enterprise Visibility and </a:t>
            </a:r>
            <a:r>
              <a:rPr lang="en-US" dirty="0" smtClean="0"/>
              <a:t>Control</a:t>
            </a:r>
            <a:endParaRPr lang="en-US" sz="2400" dirty="0"/>
          </a:p>
        </p:txBody>
      </p:sp>
      <p:sp>
        <p:nvSpPr>
          <p:cNvPr id="3" name="Subtitle 2"/>
          <p:cNvSpPr>
            <a:spLocks noGrp="1"/>
          </p:cNvSpPr>
          <p:nvPr>
            <p:ph type="subTitle" idx="1"/>
          </p:nvPr>
        </p:nvSpPr>
        <p:spPr>
          <a:xfrm>
            <a:off x="503238" y="2458770"/>
            <a:ext cx="8137526" cy="1079766"/>
          </a:xfrm>
        </p:spPr>
        <p:txBody>
          <a:bodyPr/>
          <a:lstStyle/>
          <a:p>
            <a:r>
              <a:rPr lang="en-US" sz="2400" dirty="0"/>
              <a:t>Getting Started With Release Modeling</a:t>
            </a:r>
          </a:p>
        </p:txBody>
      </p:sp>
    </p:spTree>
    <p:extLst>
      <p:ext uri="{BB962C8B-B14F-4D97-AF65-F5344CB8AC3E}">
        <p14:creationId xmlns:p14="http://schemas.microsoft.com/office/powerpoint/2010/main" val="1092224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am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Placeholder 2"/>
          <p:cNvSpPr>
            <a:spLocks noGrp="1"/>
          </p:cNvSpPr>
          <p:nvPr>
            <p:ph type="body" sz="quarter" idx="13"/>
          </p:nvPr>
        </p:nvSpPr>
        <p:spPr>
          <a:xfrm>
            <a:off x="838200" y="1564481"/>
            <a:ext cx="6477000" cy="550069"/>
          </a:xfrm>
        </p:spPr>
        <p:txBody>
          <a:bodyPr/>
          <a:lstStyle/>
          <a:p>
            <a:r>
              <a:rPr lang="en-US" sz="2400" dirty="0" smtClean="0">
                <a:solidFill>
                  <a:schemeClr val="tx1">
                    <a:lumMod val="90000"/>
                    <a:lumOff val="10000"/>
                  </a:schemeClr>
                </a:solidFill>
              </a:rPr>
              <a:t>Everyone doesn’t change at once</a:t>
            </a:r>
            <a:endParaRPr lang="en-US" sz="2400" dirty="0">
              <a:solidFill>
                <a:schemeClr val="tx1">
                  <a:lumMod val="90000"/>
                  <a:lumOff val="10000"/>
                </a:schemeClr>
              </a:solidFill>
            </a:endParaRPr>
          </a:p>
        </p:txBody>
      </p:sp>
      <p:sp>
        <p:nvSpPr>
          <p:cNvPr id="4" name="TextBox 3"/>
          <p:cNvSpPr txBox="1"/>
          <p:nvPr/>
        </p:nvSpPr>
        <p:spPr>
          <a:xfrm>
            <a:off x="533400" y="590550"/>
            <a:ext cx="7620000" cy="838200"/>
          </a:xfrm>
          <a:prstGeom prst="rect">
            <a:avLst/>
          </a:prstGeom>
          <a:noFill/>
        </p:spPr>
        <p:txBody>
          <a:bodyPr wrap="none" lIns="0" tIns="0" rIns="0" bIns="0" rtlCol="0">
            <a:noAutofit/>
          </a:bodyPr>
          <a:lstStyle/>
          <a:p>
            <a:pPr algn="ctr">
              <a:spcBef>
                <a:spcPts val="200"/>
              </a:spcBef>
              <a:spcAft>
                <a:spcPts val="200"/>
              </a:spcAft>
              <a:buClr>
                <a:schemeClr val="accent1"/>
              </a:buClr>
              <a:buSzPct val="70000"/>
            </a:pPr>
            <a:r>
              <a:rPr lang="en-US" sz="4400" dirty="0"/>
              <a:t>There is no DevOps big </a:t>
            </a:r>
            <a:r>
              <a:rPr lang="en-US" sz="4400" dirty="0" smtClean="0"/>
              <a:t>bang</a:t>
            </a:r>
            <a:endParaRPr lang="en-US" sz="4400" dirty="0"/>
          </a:p>
        </p:txBody>
      </p:sp>
    </p:spTree>
    <p:extLst>
      <p:ext uri="{BB962C8B-B14F-4D97-AF65-F5344CB8AC3E}">
        <p14:creationId xmlns:p14="http://schemas.microsoft.com/office/powerpoint/2010/main" val="33230268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295400" y="4171950"/>
            <a:ext cx="6781800" cy="914400"/>
          </a:xfrm>
          <a:noFill/>
        </p:spPr>
        <p:txBody>
          <a:bodyPr/>
          <a:lstStyle/>
          <a:p>
            <a:pPr algn="ctr"/>
            <a:r>
              <a:rPr lang="en-US" sz="2400" dirty="0">
                <a:solidFill>
                  <a:srgbClr val="01A1E7"/>
                </a:solidFill>
              </a:rPr>
              <a:t>So now you have to support both release styles</a:t>
            </a:r>
          </a:p>
          <a:p>
            <a:pPr algn="ctr"/>
            <a:r>
              <a:rPr lang="en-US" sz="2400" dirty="0">
                <a:solidFill>
                  <a:srgbClr val="01A1E7"/>
                </a:solidFill>
              </a:rPr>
              <a:t>(and everything in-between)</a:t>
            </a:r>
          </a:p>
        </p:txBody>
      </p:sp>
      <p:sp>
        <p:nvSpPr>
          <p:cNvPr id="4" name="TextBox 3"/>
          <p:cNvSpPr txBox="1"/>
          <p:nvPr/>
        </p:nvSpPr>
        <p:spPr>
          <a:xfrm>
            <a:off x="762000" y="361950"/>
            <a:ext cx="7620000" cy="762000"/>
          </a:xfrm>
          <a:prstGeom prst="rect">
            <a:avLst/>
          </a:prstGeom>
          <a:noFill/>
        </p:spPr>
        <p:txBody>
          <a:bodyPr wrap="none" lIns="0" tIns="0" rIns="0" bIns="0" rtlCol="0">
            <a:noAutofit/>
          </a:bodyPr>
          <a:lstStyle/>
          <a:p>
            <a:pPr algn="ctr"/>
            <a:r>
              <a:rPr lang="en-US" sz="4400" dirty="0" smtClean="0">
                <a:solidFill>
                  <a:srgbClr val="01A1E7"/>
                </a:solidFill>
              </a:rPr>
              <a:t>Releases </a:t>
            </a:r>
            <a:r>
              <a:rPr lang="en-US" sz="4400" dirty="0">
                <a:solidFill>
                  <a:srgbClr val="01A1E7"/>
                </a:solidFill>
              </a:rPr>
              <a:t>still need to </a:t>
            </a:r>
            <a:r>
              <a:rPr lang="en-US" sz="4400" dirty="0" smtClean="0">
                <a:solidFill>
                  <a:srgbClr val="01A1E7"/>
                </a:solidFill>
              </a:rPr>
              <a:t>happen</a:t>
            </a:r>
            <a:endParaRPr lang="en-US" sz="4400" dirty="0">
              <a:solidFill>
                <a:srgbClr val="01A1E7"/>
              </a:solidFill>
            </a:endParaRPr>
          </a:p>
        </p:txBody>
      </p:sp>
      <p:pic>
        <p:nvPicPr>
          <p:cNvPr id="11" name="Picture 10" descr="gify-3.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038" y="1044765"/>
            <a:ext cx="4225925" cy="3127185"/>
          </a:xfrm>
          <a:prstGeom prst="rect">
            <a:avLst/>
          </a:prstGeom>
        </p:spPr>
      </p:pic>
    </p:spTree>
    <p:extLst>
      <p:ext uri="{BB962C8B-B14F-4D97-AF65-F5344CB8AC3E}">
        <p14:creationId xmlns:p14="http://schemas.microsoft.com/office/powerpoint/2010/main" val="26800709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65592" y="2969683"/>
            <a:ext cx="569763" cy="569763"/>
          </a:xfrm>
          <a:prstGeom prst="rect">
            <a:avLst/>
          </a:prstGeom>
        </p:spPr>
      </p:pic>
      <p:pic>
        <p:nvPicPr>
          <p:cNvPr id="15" name="Picture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5085" y="2297248"/>
            <a:ext cx="277091" cy="277091"/>
          </a:xfrm>
          <a:prstGeom prst="rect">
            <a:avLst/>
          </a:prstGeom>
        </p:spPr>
      </p:pic>
      <p:sp>
        <p:nvSpPr>
          <p:cNvPr id="2" name="Title 1"/>
          <p:cNvSpPr>
            <a:spLocks noGrp="1"/>
          </p:cNvSpPr>
          <p:nvPr>
            <p:ph type="title"/>
          </p:nvPr>
        </p:nvSpPr>
        <p:spPr/>
        <p:txBody>
          <a:bodyPr/>
          <a:lstStyle/>
          <a:p>
            <a:r>
              <a:rPr lang="en-US" dirty="0" smtClean="0"/>
              <a:t>Enterprise Solution</a:t>
            </a:r>
            <a:endParaRPr lang="en-US" dirty="0"/>
          </a:p>
        </p:txBody>
      </p:sp>
      <p:grpSp>
        <p:nvGrpSpPr>
          <p:cNvPr id="6" name="Group 5"/>
          <p:cNvGrpSpPr/>
          <p:nvPr/>
        </p:nvGrpSpPr>
        <p:grpSpPr>
          <a:xfrm>
            <a:off x="104020" y="2592686"/>
            <a:ext cx="8991600" cy="461665"/>
            <a:chOff x="152400" y="2516486"/>
            <a:chExt cx="8991600" cy="461665"/>
          </a:xfrm>
        </p:grpSpPr>
        <p:cxnSp>
          <p:nvCxnSpPr>
            <p:cNvPr id="5" name="Straight Connector 4"/>
            <p:cNvCxnSpPr/>
            <p:nvPr/>
          </p:nvCxnSpPr>
          <p:spPr>
            <a:xfrm>
              <a:off x="1247647" y="2771005"/>
              <a:ext cx="6448553" cy="0"/>
            </a:xfrm>
            <a:prstGeom prst="line">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152400" y="2516486"/>
              <a:ext cx="1219200" cy="461665"/>
            </a:xfrm>
            <a:prstGeom prst="rect">
              <a:avLst/>
            </a:prstGeom>
          </p:spPr>
          <p:txBody>
            <a:bodyPr wrap="square">
              <a:spAutoFit/>
            </a:bodyPr>
            <a:lstStyle/>
            <a:p>
              <a:pPr algn="ctr"/>
              <a:r>
                <a:rPr lang="en-US" sz="1200" dirty="0" smtClean="0">
                  <a:solidFill>
                    <a:schemeClr val="tx2"/>
                  </a:solidFill>
                </a:rPr>
                <a:t>Traditional Release </a:t>
              </a:r>
              <a:r>
                <a:rPr lang="en-US" sz="1200" dirty="0" err="1" smtClean="0">
                  <a:solidFill>
                    <a:schemeClr val="tx2"/>
                  </a:solidFill>
                </a:rPr>
                <a:t>Mgmt</a:t>
              </a:r>
              <a:endParaRPr lang="en-US" sz="1200" dirty="0" smtClean="0">
                <a:solidFill>
                  <a:schemeClr val="tx2"/>
                </a:solidFill>
              </a:endParaRPr>
            </a:p>
          </p:txBody>
        </p:sp>
        <p:sp>
          <p:nvSpPr>
            <p:cNvPr id="31" name="Rectangle 30"/>
            <p:cNvSpPr/>
            <p:nvPr/>
          </p:nvSpPr>
          <p:spPr>
            <a:xfrm>
              <a:off x="7608923" y="2516486"/>
              <a:ext cx="1535077" cy="461665"/>
            </a:xfrm>
            <a:prstGeom prst="rect">
              <a:avLst/>
            </a:prstGeom>
          </p:spPr>
          <p:txBody>
            <a:bodyPr wrap="square">
              <a:spAutoFit/>
            </a:bodyPr>
            <a:lstStyle/>
            <a:p>
              <a:pPr algn="ctr"/>
              <a:r>
                <a:rPr lang="en-US" sz="1200" dirty="0">
                  <a:solidFill>
                    <a:schemeClr val="tx2"/>
                  </a:solidFill>
                </a:rPr>
                <a:t>DevOps</a:t>
              </a:r>
            </a:p>
            <a:p>
              <a:pPr algn="ctr"/>
              <a:r>
                <a:rPr lang="en-US" sz="1200" dirty="0">
                  <a:solidFill>
                    <a:schemeClr val="tx2"/>
                  </a:solidFill>
                </a:rPr>
                <a:t>Continuous Delivery</a:t>
              </a:r>
            </a:p>
          </p:txBody>
        </p:sp>
      </p:grpSp>
      <p:grpSp>
        <p:nvGrpSpPr>
          <p:cNvPr id="7" name="Group 6"/>
          <p:cNvGrpSpPr/>
          <p:nvPr/>
        </p:nvGrpSpPr>
        <p:grpSpPr>
          <a:xfrm>
            <a:off x="3580998" y="895350"/>
            <a:ext cx="1905987" cy="3962400"/>
            <a:chOff x="3629378" y="819150"/>
            <a:chExt cx="1905987" cy="3962400"/>
          </a:xfrm>
        </p:grpSpPr>
        <p:cxnSp>
          <p:nvCxnSpPr>
            <p:cNvPr id="40" name="Straight Connector 39"/>
            <p:cNvCxnSpPr/>
            <p:nvPr/>
          </p:nvCxnSpPr>
          <p:spPr>
            <a:xfrm flipH="1" flipV="1">
              <a:off x="4572000" y="1404761"/>
              <a:ext cx="28446" cy="2757544"/>
            </a:xfrm>
            <a:prstGeom prst="line">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3767666" y="4258330"/>
              <a:ext cx="1660454" cy="523220"/>
            </a:xfrm>
            <a:prstGeom prst="rect">
              <a:avLst/>
            </a:prstGeom>
          </p:spPr>
          <p:txBody>
            <a:bodyPr wrap="square">
              <a:spAutoFit/>
            </a:bodyPr>
            <a:lstStyle/>
            <a:p>
              <a:pPr algn="ctr"/>
              <a:r>
                <a:rPr lang="en-US" sz="1400" dirty="0" smtClean="0">
                  <a:solidFill>
                    <a:schemeClr val="tx2"/>
                  </a:solidFill>
                </a:rPr>
                <a:t>Simple use case, </a:t>
              </a:r>
              <a:br>
                <a:rPr lang="en-US" sz="1400" dirty="0" smtClean="0">
                  <a:solidFill>
                    <a:schemeClr val="tx2"/>
                  </a:solidFill>
                </a:rPr>
              </a:br>
              <a:r>
                <a:rPr lang="en-US" sz="1400" dirty="0" smtClean="0">
                  <a:solidFill>
                    <a:schemeClr val="tx2"/>
                  </a:solidFill>
                </a:rPr>
                <a:t>Few Applications</a:t>
              </a:r>
            </a:p>
          </p:txBody>
        </p:sp>
        <p:sp>
          <p:nvSpPr>
            <p:cNvPr id="33" name="Rectangle 32"/>
            <p:cNvSpPr/>
            <p:nvPr/>
          </p:nvSpPr>
          <p:spPr>
            <a:xfrm>
              <a:off x="3629378" y="819150"/>
              <a:ext cx="1905987" cy="523220"/>
            </a:xfrm>
            <a:prstGeom prst="rect">
              <a:avLst/>
            </a:prstGeom>
          </p:spPr>
          <p:txBody>
            <a:bodyPr wrap="square" anchor="b">
              <a:spAutoFit/>
            </a:bodyPr>
            <a:lstStyle/>
            <a:p>
              <a:pPr algn="ctr"/>
              <a:r>
                <a:rPr lang="en-US" sz="1400" dirty="0" smtClean="0">
                  <a:solidFill>
                    <a:schemeClr val="tx2"/>
                  </a:solidFill>
                </a:rPr>
                <a:t>Complex use cases, “n” Applications</a:t>
              </a:r>
            </a:p>
          </p:txBody>
        </p:sp>
      </p:grpSp>
      <p:sp>
        <p:nvSpPr>
          <p:cNvPr id="4" name="Rectangle 3"/>
          <p:cNvSpPr/>
          <p:nvPr/>
        </p:nvSpPr>
        <p:spPr>
          <a:xfrm>
            <a:off x="163287" y="2969683"/>
            <a:ext cx="2133600" cy="1277273"/>
          </a:xfrm>
          <a:prstGeom prst="rect">
            <a:avLst/>
          </a:prstGeom>
        </p:spPr>
        <p:txBody>
          <a:bodyPr wrap="square">
            <a:spAutoFit/>
          </a:bodyPr>
          <a:lstStyle/>
          <a:p>
            <a:pPr marL="112713" indent="-112713"/>
            <a:r>
              <a:rPr lang="en-US" sz="1100" i="1" dirty="0" smtClean="0">
                <a:solidFill>
                  <a:srgbClr val="01A1E7"/>
                </a:solidFill>
              </a:rPr>
              <a:t>“Big Bang” </a:t>
            </a:r>
            <a:r>
              <a:rPr lang="en-US" sz="1100" i="1" dirty="0">
                <a:solidFill>
                  <a:srgbClr val="01A1E7"/>
                </a:solidFill>
              </a:rPr>
              <a:t>r</a:t>
            </a:r>
            <a:r>
              <a:rPr lang="en-US" sz="1100" i="1" dirty="0" smtClean="0">
                <a:solidFill>
                  <a:srgbClr val="01A1E7"/>
                </a:solidFill>
              </a:rPr>
              <a:t>elease planning</a:t>
            </a:r>
          </a:p>
          <a:p>
            <a:pPr marL="112713" indent="-112713"/>
            <a:r>
              <a:rPr lang="en-US" sz="1100" i="1" dirty="0" smtClean="0">
                <a:solidFill>
                  <a:srgbClr val="01A1E7"/>
                </a:solidFill>
              </a:rPr>
              <a:t>Multiple environments</a:t>
            </a:r>
          </a:p>
          <a:p>
            <a:pPr marL="112713" indent="-112713"/>
            <a:r>
              <a:rPr lang="en-US" sz="1100" i="1" dirty="0" smtClean="0">
                <a:solidFill>
                  <a:srgbClr val="01A1E7"/>
                </a:solidFill>
              </a:rPr>
              <a:t>Enterprise release calendar</a:t>
            </a:r>
          </a:p>
          <a:p>
            <a:pPr marL="112713" indent="-112713"/>
            <a:r>
              <a:rPr lang="en-US" sz="1100" i="1" dirty="0" smtClean="0">
                <a:solidFill>
                  <a:srgbClr val="01A1E7"/>
                </a:solidFill>
              </a:rPr>
              <a:t>Risk </a:t>
            </a:r>
            <a:r>
              <a:rPr lang="en-US" sz="1100" i="1" dirty="0">
                <a:solidFill>
                  <a:srgbClr val="01A1E7"/>
                </a:solidFill>
              </a:rPr>
              <a:t>&amp; Impact analysis</a:t>
            </a:r>
          </a:p>
          <a:p>
            <a:pPr marL="112713" indent="-112713"/>
            <a:r>
              <a:rPr lang="en-US" sz="1100" i="1" dirty="0">
                <a:solidFill>
                  <a:srgbClr val="01A1E7"/>
                </a:solidFill>
              </a:rPr>
              <a:t>Resource </a:t>
            </a:r>
            <a:r>
              <a:rPr lang="en-US" sz="1100" i="1" dirty="0" smtClean="0">
                <a:solidFill>
                  <a:srgbClr val="01A1E7"/>
                </a:solidFill>
              </a:rPr>
              <a:t>reservations</a:t>
            </a:r>
            <a:endParaRPr lang="en-US" sz="1100" i="1" dirty="0">
              <a:solidFill>
                <a:srgbClr val="01A1E7"/>
              </a:solidFill>
            </a:endParaRPr>
          </a:p>
          <a:p>
            <a:pPr marL="112713" indent="-112713"/>
            <a:r>
              <a:rPr lang="en-US" sz="1100" i="1" dirty="0">
                <a:solidFill>
                  <a:srgbClr val="01A1E7"/>
                </a:solidFill>
              </a:rPr>
              <a:t>Release plan </a:t>
            </a:r>
            <a:r>
              <a:rPr lang="en-US" sz="1100" i="1" dirty="0" smtClean="0">
                <a:solidFill>
                  <a:srgbClr val="01A1E7"/>
                </a:solidFill>
              </a:rPr>
              <a:t>approvals</a:t>
            </a:r>
            <a:endParaRPr lang="en-US" sz="1100" i="1" dirty="0">
              <a:solidFill>
                <a:srgbClr val="01A1E7"/>
              </a:solidFill>
            </a:endParaRPr>
          </a:p>
          <a:p>
            <a:pPr marL="112713" indent="-112713"/>
            <a:endParaRPr lang="en-US" sz="1100" i="1" dirty="0">
              <a:solidFill>
                <a:srgbClr val="01A1E7"/>
              </a:solidFill>
            </a:endParaRPr>
          </a:p>
        </p:txBody>
      </p:sp>
      <p:sp>
        <p:nvSpPr>
          <p:cNvPr id="35" name="Rectangle 34"/>
          <p:cNvSpPr/>
          <p:nvPr/>
        </p:nvSpPr>
        <p:spPr>
          <a:xfrm>
            <a:off x="6581020" y="1405356"/>
            <a:ext cx="2438400" cy="1107996"/>
          </a:xfrm>
          <a:prstGeom prst="rect">
            <a:avLst/>
          </a:prstGeom>
        </p:spPr>
        <p:txBody>
          <a:bodyPr wrap="square">
            <a:spAutoFit/>
          </a:bodyPr>
          <a:lstStyle/>
          <a:p>
            <a:pPr marL="112713" indent="-112713" algn="r"/>
            <a:r>
              <a:rPr lang="en-US" sz="1100" i="1" dirty="0" smtClean="0">
                <a:solidFill>
                  <a:schemeClr val="accent1"/>
                </a:solidFill>
              </a:rPr>
              <a:t>Frequent, small batches</a:t>
            </a:r>
          </a:p>
          <a:p>
            <a:pPr marL="112713" indent="-112713" algn="r"/>
            <a:r>
              <a:rPr lang="en-US" sz="1100" i="1" dirty="0" smtClean="0">
                <a:solidFill>
                  <a:schemeClr val="accent1"/>
                </a:solidFill>
              </a:rPr>
              <a:t>Automated everything</a:t>
            </a:r>
            <a:endParaRPr lang="en-US" sz="1100" i="1" dirty="0">
              <a:solidFill>
                <a:schemeClr val="accent1"/>
              </a:solidFill>
            </a:endParaRPr>
          </a:p>
          <a:p>
            <a:pPr marL="112713" indent="-112713" algn="r"/>
            <a:r>
              <a:rPr lang="en-US" sz="1100" i="1" dirty="0" smtClean="0">
                <a:solidFill>
                  <a:schemeClr val="accent1"/>
                </a:solidFill>
              </a:rPr>
              <a:t>Multiple </a:t>
            </a:r>
            <a:r>
              <a:rPr lang="en-US" sz="1100" i="1" dirty="0">
                <a:solidFill>
                  <a:schemeClr val="accent1"/>
                </a:solidFill>
              </a:rPr>
              <a:t>d</a:t>
            </a:r>
            <a:r>
              <a:rPr lang="en-US" sz="1100" i="1" dirty="0" smtClean="0">
                <a:solidFill>
                  <a:schemeClr val="accent1"/>
                </a:solidFill>
              </a:rPr>
              <a:t>ynamic </a:t>
            </a:r>
            <a:r>
              <a:rPr lang="en-US" sz="1100" i="1" dirty="0">
                <a:solidFill>
                  <a:schemeClr val="accent1"/>
                </a:solidFill>
              </a:rPr>
              <a:t>environments</a:t>
            </a:r>
          </a:p>
          <a:p>
            <a:pPr marL="112713" indent="-112713" algn="r"/>
            <a:r>
              <a:rPr lang="en-US" sz="1100" i="1" dirty="0" smtClean="0">
                <a:solidFill>
                  <a:schemeClr val="accent1"/>
                </a:solidFill>
              </a:rPr>
              <a:t>Loosely </a:t>
            </a:r>
            <a:r>
              <a:rPr lang="en-US" sz="1100" i="1" dirty="0">
                <a:solidFill>
                  <a:schemeClr val="accent1"/>
                </a:solidFill>
              </a:rPr>
              <a:t>coupled components</a:t>
            </a:r>
          </a:p>
          <a:p>
            <a:pPr marL="112713" indent="-112713" algn="r"/>
            <a:r>
              <a:rPr lang="en-US" sz="1100" i="1" dirty="0" smtClean="0">
                <a:solidFill>
                  <a:schemeClr val="accent1"/>
                </a:solidFill>
              </a:rPr>
              <a:t>Containers, micro</a:t>
            </a:r>
            <a:r>
              <a:rPr lang="en-US" sz="1100" i="1" dirty="0">
                <a:solidFill>
                  <a:schemeClr val="accent1"/>
                </a:solidFill>
              </a:rPr>
              <a:t>-services</a:t>
            </a:r>
          </a:p>
          <a:p>
            <a:pPr marL="112713" indent="-112713" algn="r"/>
            <a:r>
              <a:rPr lang="en-US" sz="1100" i="1" dirty="0" smtClean="0">
                <a:solidFill>
                  <a:schemeClr val="accent1"/>
                </a:solidFill>
              </a:rPr>
              <a:t>“12</a:t>
            </a:r>
            <a:r>
              <a:rPr lang="en-US" sz="1100" i="1" dirty="0">
                <a:solidFill>
                  <a:schemeClr val="accent1"/>
                </a:solidFill>
              </a:rPr>
              <a:t>-</a:t>
            </a:r>
            <a:r>
              <a:rPr lang="en-US" sz="1100" i="1" dirty="0" smtClean="0">
                <a:solidFill>
                  <a:schemeClr val="accent1"/>
                </a:solidFill>
              </a:rPr>
              <a:t>factor” Apps</a:t>
            </a:r>
            <a:endParaRPr lang="en-US" sz="1100" i="1" dirty="0">
              <a:solidFill>
                <a:schemeClr val="accent1"/>
              </a:solidFill>
            </a:endParaRPr>
          </a:p>
        </p:txBody>
      </p:sp>
      <p:sp>
        <p:nvSpPr>
          <p:cNvPr id="8" name="Rectangle 7"/>
          <p:cNvSpPr/>
          <p:nvPr/>
        </p:nvSpPr>
        <p:spPr>
          <a:xfrm>
            <a:off x="2590800" y="1570970"/>
            <a:ext cx="3962400" cy="1762780"/>
          </a:xfrm>
          <a:prstGeom prst="rect">
            <a:avLst/>
          </a:prstGeom>
          <a:noFill/>
          <a:ln>
            <a:solidFill>
              <a:srgbClr val="0177AD"/>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smtClean="0">
              <a:solidFill>
                <a:srgbClr val="01A1E7"/>
              </a:solidFill>
            </a:endParaRPr>
          </a:p>
        </p:txBody>
      </p:sp>
      <p:sp>
        <p:nvSpPr>
          <p:cNvPr id="12" name="Oval 11"/>
          <p:cNvSpPr/>
          <p:nvPr/>
        </p:nvSpPr>
        <p:spPr>
          <a:xfrm>
            <a:off x="4572000" y="3028950"/>
            <a:ext cx="3337686" cy="1093171"/>
          </a:xfrm>
          <a:prstGeom prst="ellipse">
            <a:avLst/>
          </a:prstGeom>
          <a:solidFill>
            <a:schemeClr val="accent6">
              <a:lumMod val="40000"/>
              <a:lumOff val="60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b="1" dirty="0" smtClean="0">
                <a:solidFill>
                  <a:schemeClr val="bg2">
                    <a:lumMod val="60000"/>
                    <a:lumOff val="40000"/>
                  </a:schemeClr>
                </a:solidFill>
              </a:rPr>
              <a:t>CD Pipeline Tools</a:t>
            </a:r>
          </a:p>
        </p:txBody>
      </p:sp>
      <p:sp>
        <p:nvSpPr>
          <p:cNvPr id="10" name="Rectangle 9"/>
          <p:cNvSpPr/>
          <p:nvPr/>
        </p:nvSpPr>
        <p:spPr>
          <a:xfrm>
            <a:off x="3436257" y="2297248"/>
            <a:ext cx="2271486" cy="295438"/>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sp>
        <p:nvSpPr>
          <p:cNvPr id="3" name="Oval 2"/>
          <p:cNvSpPr/>
          <p:nvPr/>
        </p:nvSpPr>
        <p:spPr>
          <a:xfrm>
            <a:off x="1158114" y="1554779"/>
            <a:ext cx="3337686" cy="1093171"/>
          </a:xfrm>
          <a:prstGeom prst="ellipse">
            <a:avLst/>
          </a:prstGeom>
          <a:solidFill>
            <a:schemeClr val="accent6">
              <a:lumMod val="40000"/>
              <a:lumOff val="60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b="1" dirty="0" smtClean="0">
                <a:solidFill>
                  <a:schemeClr val="bg2">
                    <a:lumMod val="60000"/>
                    <a:lumOff val="40000"/>
                  </a:schemeClr>
                </a:solidFill>
              </a:rPr>
              <a:t>Traditional Release</a:t>
            </a:r>
          </a:p>
          <a:p>
            <a:pPr algn="ctr">
              <a:spcBef>
                <a:spcPts val="300"/>
              </a:spcBef>
              <a:spcAft>
                <a:spcPts val="300"/>
              </a:spcAft>
            </a:pPr>
            <a:r>
              <a:rPr lang="en-US" b="1" dirty="0" smtClean="0">
                <a:solidFill>
                  <a:schemeClr val="bg2">
                    <a:lumMod val="60000"/>
                    <a:lumOff val="40000"/>
                  </a:schemeClr>
                </a:solidFill>
              </a:rPr>
              <a:t>Management Tools</a:t>
            </a:r>
          </a:p>
        </p:txBody>
      </p:sp>
      <p:sp>
        <p:nvSpPr>
          <p:cNvPr id="9" name="TextBox 8"/>
          <p:cNvSpPr txBox="1"/>
          <p:nvPr/>
        </p:nvSpPr>
        <p:spPr>
          <a:xfrm>
            <a:off x="3436257" y="2297878"/>
            <a:ext cx="2271486" cy="304800"/>
          </a:xfrm>
          <a:prstGeom prst="rect">
            <a:avLst/>
          </a:prstGeom>
          <a:solidFill>
            <a:srgbClr val="FFFFFF">
              <a:alpha val="60000"/>
            </a:srgbClr>
          </a:solidFill>
        </p:spPr>
        <p:txBody>
          <a:bodyPr wrap="square" lIns="0" tIns="0" rIns="0" bIns="0" rtlCol="0">
            <a:noAutofit/>
          </a:bodyPr>
          <a:lstStyle/>
          <a:p>
            <a:pPr algn="ctr">
              <a:spcBef>
                <a:spcPts val="200"/>
              </a:spcBef>
              <a:spcAft>
                <a:spcPts val="200"/>
              </a:spcAft>
              <a:buClr>
                <a:schemeClr val="accent1"/>
              </a:buClr>
              <a:buSzPct val="70000"/>
            </a:pPr>
            <a:r>
              <a:rPr lang="en-US" sz="1600" b="1" dirty="0">
                <a:solidFill>
                  <a:srgbClr val="01A1E7"/>
                </a:solidFill>
              </a:rPr>
              <a:t>Enterprise Customers</a:t>
            </a:r>
          </a:p>
          <a:p>
            <a:pPr algn="ctr">
              <a:spcBef>
                <a:spcPts val="200"/>
              </a:spcBef>
              <a:spcAft>
                <a:spcPts val="200"/>
              </a:spcAft>
              <a:buClr>
                <a:schemeClr val="accent1"/>
              </a:buClr>
              <a:buSzPct val="70000"/>
            </a:pPr>
            <a:endParaRPr lang="en-US" sz="1600" dirty="0" err="1" smtClean="0"/>
          </a:p>
        </p:txBody>
      </p:sp>
      <p:grpSp>
        <p:nvGrpSpPr>
          <p:cNvPr id="25" name="Group 24"/>
          <p:cNvGrpSpPr/>
          <p:nvPr/>
        </p:nvGrpSpPr>
        <p:grpSpPr>
          <a:xfrm>
            <a:off x="2590800" y="1554780"/>
            <a:ext cx="4876800" cy="2540970"/>
            <a:chOff x="4419600" y="1100098"/>
            <a:chExt cx="4876800" cy="2795064"/>
          </a:xfrm>
        </p:grpSpPr>
        <p:sp>
          <p:nvSpPr>
            <p:cNvPr id="26" name="Rectangle 25"/>
            <p:cNvSpPr/>
            <p:nvPr/>
          </p:nvSpPr>
          <p:spPr>
            <a:xfrm>
              <a:off x="4419600" y="1100098"/>
              <a:ext cx="4876800" cy="2795064"/>
            </a:xfrm>
            <a:prstGeom prst="rect">
              <a:avLst/>
            </a:prstGeom>
            <a:gradFill flip="none" rotWithShape="1">
              <a:gsLst>
                <a:gs pos="0">
                  <a:schemeClr val="accent5">
                    <a:tint val="50000"/>
                    <a:satMod val="300000"/>
                    <a:alpha val="56000"/>
                  </a:schemeClr>
                </a:gs>
                <a:gs pos="35000">
                  <a:schemeClr val="accent5">
                    <a:tint val="37000"/>
                    <a:satMod val="300000"/>
                    <a:alpha val="56000"/>
                  </a:schemeClr>
                </a:gs>
                <a:gs pos="100000">
                  <a:schemeClr val="accent5">
                    <a:tint val="15000"/>
                    <a:satMod val="350000"/>
                    <a:alpha val="56000"/>
                  </a:schemeClr>
                </a:gs>
              </a:gsLst>
              <a:lin ang="16200000" scaled="1"/>
              <a:tileRect/>
            </a:gradFill>
            <a:ln/>
          </p:spPr>
          <p:style>
            <a:lnRef idx="1">
              <a:schemeClr val="accent5"/>
            </a:lnRef>
            <a:fillRef idx="2">
              <a:schemeClr val="accent5"/>
            </a:fillRef>
            <a:effectRef idx="1">
              <a:schemeClr val="accent5"/>
            </a:effectRef>
            <a:fontRef idx="minor">
              <a:schemeClr val="dk1"/>
            </a:fontRef>
          </p:style>
          <p:txBody>
            <a:bodyPr lIns="72000" tIns="72000" rIns="72000" bIns="72000" rtlCol="0" anchor="ctr"/>
            <a:lstStyle/>
            <a:p>
              <a:pPr algn="ctr">
                <a:spcBef>
                  <a:spcPts val="300"/>
                </a:spcBef>
                <a:spcAft>
                  <a:spcPts val="300"/>
                </a:spcAft>
              </a:pPr>
              <a:endParaRPr lang="en-US" b="1" dirty="0" err="1" smtClean="0"/>
            </a:p>
          </p:txBody>
        </p:sp>
        <p:pic>
          <p:nvPicPr>
            <p:cNvPr id="27" name="Picture 26"/>
            <p:cNvPicPr>
              <a:picLocks noChangeAspect="1"/>
            </p:cNvPicPr>
            <p:nvPr/>
          </p:nvPicPr>
          <p:blipFill rotWithShape="1">
            <a:blip r:embed="rId5"/>
            <a:srcRect r="83175"/>
            <a:stretch/>
          </p:blipFill>
          <p:spPr>
            <a:xfrm>
              <a:off x="5534242" y="2086764"/>
              <a:ext cx="408528" cy="356384"/>
            </a:xfrm>
            <a:prstGeom prst="rect">
              <a:avLst/>
            </a:prstGeom>
          </p:spPr>
        </p:pic>
        <p:sp>
          <p:nvSpPr>
            <p:cNvPr id="28" name="TextBox 27"/>
            <p:cNvSpPr txBox="1"/>
            <p:nvPr/>
          </p:nvSpPr>
          <p:spPr>
            <a:xfrm>
              <a:off x="5999370" y="2093494"/>
              <a:ext cx="2506672" cy="208935"/>
            </a:xfrm>
            <a:prstGeom prst="rect">
              <a:avLst/>
            </a:prstGeom>
            <a:noFill/>
          </p:spPr>
          <p:txBody>
            <a:bodyPr wrap="square" lIns="0" tIns="0" rIns="0" bIns="0" rtlCol="0">
              <a:noAutofit/>
            </a:bodyPr>
            <a:lstStyle/>
            <a:p>
              <a:pPr>
                <a:spcBef>
                  <a:spcPts val="200"/>
                </a:spcBef>
                <a:spcAft>
                  <a:spcPts val="200"/>
                </a:spcAft>
                <a:buClr>
                  <a:schemeClr val="accent1"/>
                </a:buClr>
                <a:buSzPct val="70000"/>
              </a:pPr>
              <a:r>
                <a:rPr lang="en-US" sz="1800" b="1" dirty="0" smtClean="0">
                  <a:solidFill>
                    <a:schemeClr val="tx1">
                      <a:lumMod val="75000"/>
                      <a:lumOff val="25000"/>
                    </a:schemeClr>
                  </a:solidFill>
                </a:rPr>
                <a:t>ElectricFlow Release</a:t>
              </a:r>
              <a:endParaRPr lang="en-US" sz="1800" b="1" dirty="0">
                <a:solidFill>
                  <a:schemeClr val="tx1">
                    <a:lumMod val="75000"/>
                    <a:lumOff val="25000"/>
                  </a:schemeClr>
                </a:solidFill>
              </a:endParaRPr>
            </a:p>
          </p:txBody>
        </p:sp>
      </p:grpSp>
    </p:spTree>
    <p:extLst>
      <p:ext uri="{BB962C8B-B14F-4D97-AF65-F5344CB8AC3E}">
        <p14:creationId xmlns:p14="http://schemas.microsoft.com/office/powerpoint/2010/main" val="3061352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rot="16200000">
            <a:off x="-1654224" y="2270074"/>
            <a:ext cx="4423410" cy="1323439"/>
          </a:xfrm>
          <a:prstGeom prst="rect">
            <a:avLst/>
          </a:prstGeom>
        </p:spPr>
        <p:txBody>
          <a:bodyPr wrap="square">
            <a:spAutoFit/>
          </a:bodyPr>
          <a:lstStyle/>
          <a:p>
            <a:pPr algn="ctr"/>
            <a:r>
              <a:rPr lang="en-US" sz="8000" b="1" dirty="0">
                <a:solidFill>
                  <a:schemeClr val="bg1">
                    <a:lumMod val="85000"/>
                  </a:schemeClr>
                </a:solidFill>
                <a:latin typeface="Trebuchet MS"/>
                <a:cs typeface="Trebuchet MS"/>
              </a:rPr>
              <a:t>DEV</a:t>
            </a:r>
          </a:p>
        </p:txBody>
      </p:sp>
      <p:sp>
        <p:nvSpPr>
          <p:cNvPr id="35" name="Rectangle 34"/>
          <p:cNvSpPr/>
          <p:nvPr/>
        </p:nvSpPr>
        <p:spPr>
          <a:xfrm rot="5400000">
            <a:off x="6399752" y="2295015"/>
            <a:ext cx="4373533" cy="1323439"/>
          </a:xfrm>
          <a:prstGeom prst="rect">
            <a:avLst/>
          </a:prstGeom>
        </p:spPr>
        <p:txBody>
          <a:bodyPr wrap="square">
            <a:spAutoFit/>
          </a:bodyPr>
          <a:lstStyle/>
          <a:p>
            <a:pPr algn="ctr"/>
            <a:r>
              <a:rPr lang="en-US" sz="8000" b="1" dirty="0">
                <a:solidFill>
                  <a:schemeClr val="bg1">
                    <a:lumMod val="85000"/>
                  </a:schemeClr>
                </a:solidFill>
                <a:latin typeface="Trebuchet MS"/>
                <a:cs typeface="Trebuchet MS"/>
              </a:rPr>
              <a:t>OPS</a:t>
            </a:r>
          </a:p>
        </p:txBody>
      </p:sp>
      <p:sp>
        <p:nvSpPr>
          <p:cNvPr id="2" name="Title 1"/>
          <p:cNvSpPr>
            <a:spLocks noGrp="1"/>
          </p:cNvSpPr>
          <p:nvPr>
            <p:ph type="title"/>
          </p:nvPr>
        </p:nvSpPr>
        <p:spPr/>
        <p:txBody>
          <a:bodyPr/>
          <a:lstStyle/>
          <a:p>
            <a:r>
              <a:rPr lang="en-US" dirty="0" smtClean="0"/>
              <a:t>ElectricFlow Release: Built on Proven Platform</a:t>
            </a:r>
            <a:endParaRPr lang="en-US" dirty="0"/>
          </a:p>
        </p:txBody>
      </p:sp>
      <p:sp>
        <p:nvSpPr>
          <p:cNvPr id="92" name="Rectangle 91"/>
          <p:cNvSpPr/>
          <p:nvPr/>
        </p:nvSpPr>
        <p:spPr>
          <a:xfrm>
            <a:off x="2711071" y="895350"/>
            <a:ext cx="1188720" cy="1736222"/>
          </a:xfrm>
          <a:prstGeom prst="rect">
            <a:avLst/>
          </a:prstGeom>
          <a:solidFill>
            <a:schemeClr val="bg2">
              <a:lumMod val="60000"/>
              <a:lumOff val="40000"/>
            </a:schemeClr>
          </a:solidFill>
          <a:ln w="9525" cap="flat" cmpd="sng" algn="ctr">
            <a:noFill/>
            <a:prstDash val="solid"/>
          </a:ln>
          <a:effectLst/>
        </p:spPr>
        <p:txBody>
          <a:bodyPr rtlCol="0" anchor="ctr"/>
          <a:lstStyle/>
          <a:p>
            <a:pPr lvl="0" algn="ctr" defTabSz="914400">
              <a:defRPr/>
            </a:pPr>
            <a:r>
              <a:rPr lang="en-US" sz="1200" kern="0" dirty="0" smtClean="0">
                <a:solidFill>
                  <a:schemeClr val="bg1"/>
                </a:solidFill>
                <a:cs typeface="Trebuchet MS"/>
              </a:rPr>
              <a:t>DEPLOY</a:t>
            </a:r>
          </a:p>
          <a:p>
            <a:pPr algn="ctr" defTabSz="914400">
              <a:defRPr/>
            </a:pPr>
            <a:endParaRPr lang="en-US" sz="500" i="1" dirty="0" smtClean="0">
              <a:solidFill>
                <a:schemeClr val="bg1"/>
              </a:solidFill>
              <a:cs typeface="Trebuchet MS"/>
            </a:endParaRPr>
          </a:p>
          <a:p>
            <a:pPr algn="ctr" defTabSz="914400">
              <a:defRPr/>
            </a:pPr>
            <a:endParaRPr lang="en-US" sz="500" i="1" dirty="0">
              <a:solidFill>
                <a:schemeClr val="bg1"/>
              </a:solidFill>
              <a:cs typeface="Trebuchet MS"/>
            </a:endParaRPr>
          </a:p>
          <a:p>
            <a:pPr algn="ctr" defTabSz="914400">
              <a:defRPr/>
            </a:pPr>
            <a:endParaRPr lang="en-US" sz="500" i="1" dirty="0" smtClean="0">
              <a:solidFill>
                <a:schemeClr val="bg1"/>
              </a:solidFill>
              <a:cs typeface="Trebuchet MS"/>
            </a:endParaRPr>
          </a:p>
          <a:p>
            <a:pPr algn="ctr" defTabSz="914400">
              <a:defRPr/>
            </a:pPr>
            <a:endParaRPr lang="en-US" sz="500" i="1" dirty="0">
              <a:solidFill>
                <a:schemeClr val="bg1"/>
              </a:solidFill>
              <a:cs typeface="Trebuchet MS"/>
            </a:endParaRPr>
          </a:p>
          <a:p>
            <a:pPr algn="ctr" defTabSz="914400">
              <a:defRPr/>
            </a:pPr>
            <a:r>
              <a:rPr lang="en-US" sz="800" i="1" dirty="0" smtClean="0">
                <a:solidFill>
                  <a:schemeClr val="bg1"/>
                </a:solidFill>
                <a:cs typeface="Trebuchet MS"/>
              </a:rPr>
              <a:t>ANY APP. </a:t>
            </a:r>
            <a:br>
              <a:rPr lang="en-US" sz="800" i="1" dirty="0" smtClean="0">
                <a:solidFill>
                  <a:schemeClr val="bg1"/>
                </a:solidFill>
                <a:cs typeface="Trebuchet MS"/>
              </a:rPr>
            </a:br>
            <a:r>
              <a:rPr lang="en-US" sz="800" i="1" dirty="0" smtClean="0">
                <a:solidFill>
                  <a:schemeClr val="bg1"/>
                </a:solidFill>
                <a:cs typeface="Trebuchet MS"/>
              </a:rPr>
              <a:t>ANY VERSION. </a:t>
            </a:r>
            <a:br>
              <a:rPr lang="en-US" sz="800" i="1" dirty="0" smtClean="0">
                <a:solidFill>
                  <a:schemeClr val="bg1"/>
                </a:solidFill>
                <a:cs typeface="Trebuchet MS"/>
              </a:rPr>
            </a:br>
            <a:r>
              <a:rPr lang="en-US" sz="800" i="1" dirty="0" smtClean="0">
                <a:solidFill>
                  <a:schemeClr val="bg1"/>
                </a:solidFill>
                <a:cs typeface="Trebuchet MS"/>
              </a:rPr>
              <a:t>ANYWHERE.</a:t>
            </a:r>
            <a:br>
              <a:rPr lang="en-US" sz="800" i="1" dirty="0" smtClean="0">
                <a:solidFill>
                  <a:schemeClr val="bg1"/>
                </a:solidFill>
                <a:cs typeface="Trebuchet MS"/>
              </a:rPr>
            </a:br>
            <a:r>
              <a:rPr lang="en-US" sz="800" i="1" dirty="0" smtClean="0">
                <a:solidFill>
                  <a:schemeClr val="bg1"/>
                </a:solidFill>
                <a:cs typeface="Trebuchet MS"/>
              </a:rPr>
              <a:t>ANYTIME.</a:t>
            </a:r>
          </a:p>
        </p:txBody>
      </p:sp>
      <p:sp>
        <p:nvSpPr>
          <p:cNvPr id="93" name="Rectangle 92"/>
          <p:cNvSpPr/>
          <p:nvPr/>
        </p:nvSpPr>
        <p:spPr>
          <a:xfrm>
            <a:off x="4040384" y="895350"/>
            <a:ext cx="1188720" cy="1736222"/>
          </a:xfrm>
          <a:prstGeom prst="rect">
            <a:avLst/>
          </a:prstGeom>
          <a:solidFill>
            <a:srgbClr val="FE9901"/>
          </a:solidFill>
          <a:ln w="9525" cap="flat" cmpd="sng" algn="ctr">
            <a:noFill/>
            <a:prstDash val="solid"/>
          </a:ln>
          <a:effectLst/>
        </p:spPr>
        <p:txBody>
          <a:bodyPr rtlCol="0" anchor="ctr"/>
          <a:lstStyle/>
          <a:p>
            <a:pPr algn="ctr"/>
            <a:r>
              <a:rPr kumimoji="0" lang="en-US" sz="1200" i="0" u="none" strike="noStrike" kern="0" cap="none" spc="0" normalizeH="0" noProof="0" dirty="0" smtClean="0">
                <a:ln>
                  <a:noFill/>
                </a:ln>
                <a:solidFill>
                  <a:schemeClr val="bg1"/>
                </a:solidFill>
                <a:effectLst/>
                <a:uLnTx/>
                <a:uFillTx/>
                <a:latin typeface="Trebuchet MS"/>
                <a:cs typeface="Trebuchet MS"/>
              </a:rPr>
              <a:t>RELEASE</a:t>
            </a:r>
          </a:p>
          <a:p>
            <a:pPr algn="ctr"/>
            <a:endParaRPr lang="en-US" sz="500" i="1" dirty="0" smtClean="0">
              <a:solidFill>
                <a:schemeClr val="bg1"/>
              </a:solidFill>
              <a:cs typeface="Trebuchet MS"/>
            </a:endParaRPr>
          </a:p>
          <a:p>
            <a:pPr algn="ctr"/>
            <a:endParaRPr lang="en-US" sz="500" i="1" dirty="0">
              <a:solidFill>
                <a:schemeClr val="bg1"/>
              </a:solidFill>
              <a:cs typeface="Trebuchet MS"/>
            </a:endParaRPr>
          </a:p>
          <a:p>
            <a:pPr algn="ctr"/>
            <a:endParaRPr lang="en-US" sz="500" i="1" dirty="0" smtClean="0">
              <a:solidFill>
                <a:schemeClr val="bg1"/>
              </a:solidFill>
              <a:cs typeface="Trebuchet MS"/>
            </a:endParaRPr>
          </a:p>
          <a:p>
            <a:pPr algn="ctr"/>
            <a:endParaRPr lang="en-US" sz="500" i="1" dirty="0">
              <a:solidFill>
                <a:schemeClr val="bg1"/>
              </a:solidFill>
              <a:cs typeface="Trebuchet MS"/>
            </a:endParaRPr>
          </a:p>
          <a:p>
            <a:pPr algn="ctr"/>
            <a:r>
              <a:rPr lang="en-US" sz="800" i="1" dirty="0" smtClean="0">
                <a:solidFill>
                  <a:schemeClr val="bg1"/>
                </a:solidFill>
                <a:cs typeface="Trebuchet MS"/>
              </a:rPr>
              <a:t>TRADITIONAL </a:t>
            </a:r>
            <a:br>
              <a:rPr lang="en-US" sz="800" i="1" dirty="0" smtClean="0">
                <a:solidFill>
                  <a:schemeClr val="bg1"/>
                </a:solidFill>
                <a:cs typeface="Trebuchet MS"/>
              </a:rPr>
            </a:br>
            <a:r>
              <a:rPr lang="en-US" sz="800" i="1" dirty="0" smtClean="0">
                <a:solidFill>
                  <a:schemeClr val="bg1"/>
                </a:solidFill>
                <a:cs typeface="Trebuchet MS"/>
              </a:rPr>
              <a:t>AND CD </a:t>
            </a:r>
            <a:br>
              <a:rPr lang="en-US" sz="800" i="1" dirty="0" smtClean="0">
                <a:solidFill>
                  <a:schemeClr val="bg1"/>
                </a:solidFill>
                <a:cs typeface="Trebuchet MS"/>
              </a:rPr>
            </a:br>
            <a:r>
              <a:rPr lang="en-US" sz="800" i="1" dirty="0" smtClean="0">
                <a:solidFill>
                  <a:schemeClr val="bg1"/>
                </a:solidFill>
                <a:cs typeface="Trebuchet MS"/>
              </a:rPr>
              <a:t>PIPELINES </a:t>
            </a:r>
            <a:br>
              <a:rPr lang="en-US" sz="800" i="1" dirty="0" smtClean="0">
                <a:solidFill>
                  <a:schemeClr val="bg1"/>
                </a:solidFill>
                <a:cs typeface="Trebuchet MS"/>
              </a:rPr>
            </a:br>
            <a:r>
              <a:rPr lang="en-US" sz="800" i="1" dirty="0" smtClean="0">
                <a:solidFill>
                  <a:schemeClr val="bg1"/>
                </a:solidFill>
                <a:cs typeface="Trebuchet MS"/>
              </a:rPr>
              <a:t>AND RELEASES</a:t>
            </a:r>
          </a:p>
        </p:txBody>
      </p:sp>
      <p:sp>
        <p:nvSpPr>
          <p:cNvPr id="94" name="Rectangle 93"/>
          <p:cNvSpPr/>
          <p:nvPr/>
        </p:nvSpPr>
        <p:spPr>
          <a:xfrm>
            <a:off x="1380877" y="895350"/>
            <a:ext cx="1188720" cy="1736222"/>
          </a:xfrm>
          <a:prstGeom prst="rect">
            <a:avLst/>
          </a:prstGeom>
          <a:solidFill>
            <a:schemeClr val="bg2">
              <a:lumMod val="60000"/>
              <a:lumOff val="40000"/>
            </a:schemeClr>
          </a:solidFill>
          <a:ln w="9525" cap="flat" cmpd="sng" algn="ctr">
            <a:noFill/>
            <a:prstDash val="solid"/>
          </a:ln>
          <a:effectLst/>
        </p:spPr>
        <p:txBody>
          <a:bodyPr rtlCol="0" anchor="ctr"/>
          <a:lstStyle/>
          <a:p>
            <a:pPr algn="ctr" defTabSz="914400"/>
            <a:r>
              <a:rPr lang="en-US" sz="1200" kern="0" dirty="0" smtClean="0">
                <a:solidFill>
                  <a:schemeClr val="bg1"/>
                </a:solidFill>
                <a:cs typeface="Trebuchet MS"/>
              </a:rPr>
              <a:t>BUILD/TEST</a:t>
            </a:r>
          </a:p>
          <a:p>
            <a:pPr algn="ctr" defTabSz="914400"/>
            <a:endParaRPr lang="en-US" sz="500" i="1" dirty="0" smtClean="0">
              <a:solidFill>
                <a:schemeClr val="bg1"/>
              </a:solidFill>
              <a:cs typeface="Trebuchet MS"/>
            </a:endParaRPr>
          </a:p>
          <a:p>
            <a:pPr algn="ctr" defTabSz="914400"/>
            <a:endParaRPr lang="en-US" sz="500" i="1" dirty="0">
              <a:solidFill>
                <a:schemeClr val="bg1"/>
              </a:solidFill>
              <a:cs typeface="Trebuchet MS"/>
            </a:endParaRPr>
          </a:p>
          <a:p>
            <a:pPr algn="ctr" defTabSz="914400"/>
            <a:endParaRPr lang="en-US" sz="500" i="1" dirty="0" smtClean="0">
              <a:solidFill>
                <a:schemeClr val="bg1"/>
              </a:solidFill>
              <a:cs typeface="Trebuchet MS"/>
            </a:endParaRPr>
          </a:p>
          <a:p>
            <a:pPr algn="ctr" defTabSz="914400"/>
            <a:endParaRPr lang="en-US" sz="500" i="1" dirty="0">
              <a:solidFill>
                <a:schemeClr val="bg1"/>
              </a:solidFill>
              <a:cs typeface="Trebuchet MS"/>
            </a:endParaRPr>
          </a:p>
          <a:p>
            <a:pPr algn="ctr" defTabSz="914400"/>
            <a:r>
              <a:rPr lang="en-US" sz="800" i="1" dirty="0" smtClean="0">
                <a:solidFill>
                  <a:schemeClr val="bg1"/>
                </a:solidFill>
                <a:cs typeface="Trebuchet MS"/>
              </a:rPr>
              <a:t>FLEXIBLE AND SCALABLE  AUTOMATION FOR DEV AND QA</a:t>
            </a:r>
            <a:endParaRPr lang="en-US" sz="1800" kern="0" dirty="0" smtClean="0">
              <a:solidFill>
                <a:schemeClr val="bg1"/>
              </a:solidFill>
              <a:cs typeface="Trebuchet MS"/>
            </a:endParaRPr>
          </a:p>
        </p:txBody>
      </p:sp>
      <p:sp>
        <p:nvSpPr>
          <p:cNvPr id="113" name="Rectangle 112"/>
          <p:cNvSpPr/>
          <p:nvPr/>
        </p:nvSpPr>
        <p:spPr>
          <a:xfrm>
            <a:off x="5410200" y="895350"/>
            <a:ext cx="2477528" cy="1736222"/>
          </a:xfrm>
          <a:prstGeom prst="rect">
            <a:avLst/>
          </a:prstGeom>
          <a:solidFill>
            <a:schemeClr val="bg2">
              <a:lumMod val="60000"/>
              <a:lumOff val="40000"/>
            </a:schemeClr>
          </a:solidFill>
          <a:ln w="9525" cap="flat" cmpd="sng" algn="ctr">
            <a:noFill/>
            <a:prstDash val="solid"/>
          </a:ln>
          <a:effectLst/>
        </p:spPr>
        <p:txBody>
          <a:bodyPr rtlCol="0" anchor="ctr"/>
          <a:lstStyle/>
          <a:p>
            <a:pPr algn="ctr"/>
            <a:r>
              <a:rPr lang="en-US" sz="1200" kern="0" dirty="0" smtClean="0">
                <a:solidFill>
                  <a:schemeClr val="bg1"/>
                </a:solidFill>
                <a:latin typeface="Trebuchet MS"/>
                <a:cs typeface="Trebuchet MS"/>
              </a:rPr>
              <a:t>OTHER</a:t>
            </a:r>
            <a:br>
              <a:rPr lang="en-US" sz="1200" kern="0" dirty="0" smtClean="0">
                <a:solidFill>
                  <a:schemeClr val="bg1"/>
                </a:solidFill>
                <a:latin typeface="Trebuchet MS"/>
                <a:cs typeface="Trebuchet MS"/>
              </a:rPr>
            </a:br>
            <a:endParaRPr lang="en-US" sz="500" i="1" dirty="0">
              <a:solidFill>
                <a:schemeClr val="bg1"/>
              </a:solidFill>
              <a:cs typeface="Trebuchet MS"/>
            </a:endParaRPr>
          </a:p>
          <a:p>
            <a:pPr algn="ctr"/>
            <a:endParaRPr lang="en-US" sz="500" i="1" dirty="0">
              <a:solidFill>
                <a:schemeClr val="bg1"/>
              </a:solidFill>
              <a:cs typeface="Trebuchet MS"/>
            </a:endParaRPr>
          </a:p>
          <a:p>
            <a:pPr algn="ctr"/>
            <a:endParaRPr lang="en-US" sz="500" i="1" dirty="0">
              <a:solidFill>
                <a:schemeClr val="bg1"/>
              </a:solidFill>
              <a:cs typeface="Trebuchet MS"/>
            </a:endParaRPr>
          </a:p>
          <a:p>
            <a:pPr algn="ctr"/>
            <a:endParaRPr lang="en-US" sz="500" i="1" dirty="0">
              <a:solidFill>
                <a:schemeClr val="bg1"/>
              </a:solidFill>
              <a:cs typeface="Trebuchet MS"/>
            </a:endParaRPr>
          </a:p>
          <a:p>
            <a:pPr algn="ctr"/>
            <a:r>
              <a:rPr lang="en-US" sz="800" i="1" dirty="0">
                <a:solidFill>
                  <a:schemeClr val="bg1"/>
                </a:solidFill>
                <a:cs typeface="Trebuchet MS"/>
              </a:rPr>
              <a:t>ORCHESTRATE ANY TOOLCHAIN OR </a:t>
            </a:r>
            <a:r>
              <a:rPr lang="en-US" sz="800" i="1" dirty="0" smtClean="0">
                <a:solidFill>
                  <a:schemeClr val="bg1"/>
                </a:solidFill>
                <a:cs typeface="Trebuchet MS"/>
              </a:rPr>
              <a:t>PROCESS. </a:t>
            </a:r>
          </a:p>
          <a:p>
            <a:pPr algn="ctr"/>
            <a:r>
              <a:rPr lang="en-US" sz="800" i="1" dirty="0" smtClean="0">
                <a:solidFill>
                  <a:schemeClr val="bg1"/>
                </a:solidFill>
                <a:cs typeface="Trebuchet MS"/>
              </a:rPr>
              <a:t>DSL, CLI</a:t>
            </a:r>
            <a:r>
              <a:rPr lang="en-US" sz="800" i="1" dirty="0">
                <a:solidFill>
                  <a:schemeClr val="bg1"/>
                </a:solidFill>
                <a:cs typeface="Trebuchet MS"/>
              </a:rPr>
              <a:t>, </a:t>
            </a:r>
            <a:r>
              <a:rPr lang="en-US" sz="800" i="1" dirty="0" smtClean="0">
                <a:solidFill>
                  <a:schemeClr val="bg1"/>
                </a:solidFill>
                <a:cs typeface="Trebuchet MS"/>
              </a:rPr>
              <a:t>REST, SOAP, HTTP, API, SDK</a:t>
            </a:r>
          </a:p>
          <a:p>
            <a:pPr algn="ctr"/>
            <a:endParaRPr lang="en-US" sz="800" i="1" dirty="0">
              <a:solidFill>
                <a:schemeClr val="bg1"/>
              </a:solidFill>
              <a:cs typeface="Trebuchet MS"/>
            </a:endParaRPr>
          </a:p>
        </p:txBody>
      </p:sp>
      <p:sp>
        <p:nvSpPr>
          <p:cNvPr id="60" name="Rectangle 59"/>
          <p:cNvSpPr/>
          <p:nvPr/>
        </p:nvSpPr>
        <p:spPr>
          <a:xfrm>
            <a:off x="1380877" y="2439670"/>
            <a:ext cx="1188720" cy="191902"/>
          </a:xfrm>
          <a:prstGeom prst="rect">
            <a:avLst/>
          </a:prstGeom>
          <a:solidFill>
            <a:schemeClr val="accent1"/>
          </a:solidFill>
          <a:ln w="9525" cap="flat" cmpd="sng" algn="ctr">
            <a:noFill/>
            <a:prstDash val="solid"/>
          </a:ln>
          <a:effectLst/>
        </p:spPr>
        <p:txBody>
          <a:bodyPr rtlCol="0" anchor="ctr"/>
          <a:lstStyle/>
          <a:p>
            <a:pPr algn="ctr" defTabSz="914400"/>
            <a:endParaRPr lang="en-US" sz="1050" b="1" i="1" kern="0" dirty="0" smtClean="0">
              <a:solidFill>
                <a:srgbClr val="FFFFFF"/>
              </a:solidFill>
              <a:cs typeface="Trebuchet MS"/>
            </a:endParaRPr>
          </a:p>
        </p:txBody>
      </p:sp>
      <p:sp>
        <p:nvSpPr>
          <p:cNvPr id="23" name="Rectangle 22"/>
          <p:cNvSpPr/>
          <p:nvPr/>
        </p:nvSpPr>
        <p:spPr>
          <a:xfrm>
            <a:off x="2711071" y="2439670"/>
            <a:ext cx="1188720" cy="191902"/>
          </a:xfrm>
          <a:prstGeom prst="rect">
            <a:avLst/>
          </a:prstGeom>
          <a:solidFill>
            <a:schemeClr val="accent1"/>
          </a:solidFill>
          <a:ln w="9525" cap="flat" cmpd="sng" algn="ctr">
            <a:noFill/>
            <a:prstDash val="solid"/>
          </a:ln>
          <a:effectLst/>
        </p:spPr>
        <p:txBody>
          <a:bodyPr rtlCol="0" anchor="ctr"/>
          <a:lstStyle/>
          <a:p>
            <a:pPr algn="ctr" defTabSz="914400"/>
            <a:endParaRPr lang="en-US" sz="1050" b="1" i="1" kern="0" dirty="0" smtClean="0">
              <a:solidFill>
                <a:srgbClr val="FFFFFF"/>
              </a:solidFill>
              <a:cs typeface="Trebuchet MS"/>
            </a:endParaRPr>
          </a:p>
        </p:txBody>
      </p:sp>
      <p:sp>
        <p:nvSpPr>
          <p:cNvPr id="24" name="Rectangle 23"/>
          <p:cNvSpPr/>
          <p:nvPr/>
        </p:nvSpPr>
        <p:spPr>
          <a:xfrm>
            <a:off x="4040384" y="2439670"/>
            <a:ext cx="1188720" cy="191902"/>
          </a:xfrm>
          <a:prstGeom prst="rect">
            <a:avLst/>
          </a:prstGeom>
          <a:solidFill>
            <a:schemeClr val="accent1"/>
          </a:solidFill>
          <a:ln w="9525" cap="flat" cmpd="sng" algn="ctr">
            <a:noFill/>
            <a:prstDash val="solid"/>
          </a:ln>
          <a:effectLst/>
        </p:spPr>
        <p:txBody>
          <a:bodyPr rtlCol="0" anchor="ctr"/>
          <a:lstStyle/>
          <a:p>
            <a:pPr algn="ctr" defTabSz="914400"/>
            <a:endParaRPr lang="en-US" sz="1050" b="1" i="1" kern="0" dirty="0" smtClean="0">
              <a:solidFill>
                <a:srgbClr val="FFFFFF"/>
              </a:solidFill>
              <a:cs typeface="Trebuchet MS"/>
            </a:endParaRPr>
          </a:p>
        </p:txBody>
      </p:sp>
      <p:sp>
        <p:nvSpPr>
          <p:cNvPr id="26" name="Rectangle 25"/>
          <p:cNvSpPr/>
          <p:nvPr/>
        </p:nvSpPr>
        <p:spPr>
          <a:xfrm>
            <a:off x="5410200" y="2439670"/>
            <a:ext cx="2480293" cy="191902"/>
          </a:xfrm>
          <a:prstGeom prst="rect">
            <a:avLst/>
          </a:prstGeom>
          <a:solidFill>
            <a:schemeClr val="accent1"/>
          </a:solidFill>
          <a:ln w="9525" cap="flat" cmpd="sng" algn="ctr">
            <a:noFill/>
            <a:prstDash val="solid"/>
          </a:ln>
          <a:effectLst/>
        </p:spPr>
        <p:txBody>
          <a:bodyPr rtlCol="0" anchor="ctr"/>
          <a:lstStyle/>
          <a:p>
            <a:pPr algn="ctr" defTabSz="914400"/>
            <a:endParaRPr lang="en-US" sz="1050" b="1" i="1" kern="0" dirty="0" smtClean="0">
              <a:solidFill>
                <a:srgbClr val="FFFFFF"/>
              </a:solidFill>
              <a:cs typeface="Trebuchet MS"/>
            </a:endParaRPr>
          </a:p>
        </p:txBody>
      </p:sp>
      <p:grpSp>
        <p:nvGrpSpPr>
          <p:cNvPr id="13" name="Group 12"/>
          <p:cNvGrpSpPr/>
          <p:nvPr/>
        </p:nvGrpSpPr>
        <p:grpSpPr>
          <a:xfrm>
            <a:off x="1975237" y="2631575"/>
            <a:ext cx="5313227" cy="174734"/>
            <a:chOff x="1975237" y="1809753"/>
            <a:chExt cx="5313227" cy="183135"/>
          </a:xfrm>
        </p:grpSpPr>
        <p:cxnSp>
          <p:nvCxnSpPr>
            <p:cNvPr id="8" name="Straight Arrow Connector 7"/>
            <p:cNvCxnSpPr/>
            <p:nvPr/>
          </p:nvCxnSpPr>
          <p:spPr>
            <a:xfrm>
              <a:off x="1975237" y="1809753"/>
              <a:ext cx="0" cy="183135"/>
            </a:xfrm>
            <a:prstGeom prst="straightConnector1">
              <a:avLst/>
            </a:prstGeom>
            <a:ln>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303544" y="1809753"/>
              <a:ext cx="0" cy="183135"/>
            </a:xfrm>
            <a:prstGeom prst="straightConnector1">
              <a:avLst/>
            </a:prstGeom>
            <a:ln>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4631851" y="1809753"/>
              <a:ext cx="0" cy="183135"/>
            </a:xfrm>
            <a:prstGeom prst="straightConnector1">
              <a:avLst/>
            </a:prstGeom>
            <a:ln>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960158" y="1809753"/>
              <a:ext cx="0" cy="183135"/>
            </a:xfrm>
            <a:prstGeom prst="straightConnector1">
              <a:avLst/>
            </a:prstGeom>
            <a:ln>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7288464" y="1809753"/>
              <a:ext cx="0" cy="183135"/>
            </a:xfrm>
            <a:prstGeom prst="straightConnector1">
              <a:avLst/>
            </a:prstGeom>
            <a:ln>
              <a:headEnd type="oval"/>
              <a:tailEnd type="oval"/>
            </a:ln>
            <a:effectLst/>
          </p:spPr>
          <p:style>
            <a:lnRef idx="2">
              <a:schemeClr val="accent1"/>
            </a:lnRef>
            <a:fillRef idx="0">
              <a:schemeClr val="accent1"/>
            </a:fillRef>
            <a:effectRef idx="1">
              <a:schemeClr val="accent1"/>
            </a:effectRef>
            <a:fontRef idx="minor">
              <a:schemeClr val="tx1"/>
            </a:fontRef>
          </p:style>
        </p:cxnSp>
      </p:grpSp>
      <p:sp>
        <p:nvSpPr>
          <p:cNvPr id="36" name="Rectangle 35"/>
          <p:cNvSpPr/>
          <p:nvPr/>
        </p:nvSpPr>
        <p:spPr>
          <a:xfrm>
            <a:off x="10171" y="4413892"/>
            <a:ext cx="9144000" cy="638395"/>
          </a:xfrm>
          <a:prstGeom prst="rect">
            <a:avLst/>
          </a:prstGeom>
          <a:solidFill>
            <a:schemeClr val="bg1"/>
          </a:solidFill>
          <a:ln>
            <a:noFill/>
          </a:ln>
          <a:effectLst>
            <a:outerShdw blurRad="165100" dist="127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a:cs typeface="Trebuchet MS"/>
            </a:endParaRPr>
          </a:p>
        </p:txBody>
      </p:sp>
      <p:pic>
        <p:nvPicPr>
          <p:cNvPr id="37" name="Picture 36" descr="EC-Rall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973" y="4625160"/>
            <a:ext cx="489857" cy="457200"/>
          </a:xfrm>
          <a:prstGeom prst="rect">
            <a:avLst/>
          </a:prstGeom>
        </p:spPr>
      </p:pic>
      <p:pic>
        <p:nvPicPr>
          <p:cNvPr id="38" name="Picture 37" descr="EC-Jetty.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41988" y="4654038"/>
            <a:ext cx="489857" cy="457200"/>
          </a:xfrm>
          <a:prstGeom prst="rect">
            <a:avLst/>
          </a:prstGeom>
        </p:spPr>
      </p:pic>
      <p:pic>
        <p:nvPicPr>
          <p:cNvPr id="42" name="Picture 41" descr="EC-WebSphere.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00674" y="4646057"/>
            <a:ext cx="489857" cy="457200"/>
          </a:xfrm>
          <a:prstGeom prst="rect">
            <a:avLst/>
          </a:prstGeom>
        </p:spPr>
      </p:pic>
      <p:pic>
        <p:nvPicPr>
          <p:cNvPr id="44" name="Picture 43" descr="EC-Tomcat.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21341" y="4652340"/>
            <a:ext cx="489857" cy="457200"/>
          </a:xfrm>
          <a:prstGeom prst="rect">
            <a:avLst/>
          </a:prstGeom>
        </p:spPr>
      </p:pic>
      <p:pic>
        <p:nvPicPr>
          <p:cNvPr id="45" name="Picture 44" descr="EC-Ant.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08631" y="4430467"/>
            <a:ext cx="367495" cy="342995"/>
          </a:xfrm>
          <a:prstGeom prst="rect">
            <a:avLst/>
          </a:prstGeom>
        </p:spPr>
      </p:pic>
      <p:pic>
        <p:nvPicPr>
          <p:cNvPr id="46" name="Picture 45" descr="EC-VisualStudio.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163852" y="4631878"/>
            <a:ext cx="489857" cy="457200"/>
          </a:xfrm>
          <a:prstGeom prst="rect">
            <a:avLst/>
          </a:prstGeom>
        </p:spPr>
      </p:pic>
      <p:pic>
        <p:nvPicPr>
          <p:cNvPr id="47" name="Picture 9" descr="Screen shot 2011-05-25 at 10.10.11 PM.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1620541" y="4724308"/>
            <a:ext cx="594935" cy="209892"/>
          </a:xfrm>
          <a:prstGeom prst="rect">
            <a:avLst/>
          </a:prstGeom>
          <a:noFill/>
          <a:ln>
            <a:noFill/>
          </a:ln>
        </p:spPr>
      </p:pic>
      <p:pic>
        <p:nvPicPr>
          <p:cNvPr id="48" name="Picture 15" descr="windows"/>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926975" y="4771848"/>
            <a:ext cx="259155" cy="228600"/>
          </a:xfrm>
          <a:prstGeom prst="rect">
            <a:avLst/>
          </a:prstGeom>
          <a:noFill/>
          <a:ln>
            <a:noFill/>
          </a:ln>
        </p:spPr>
      </p:pic>
      <p:pic>
        <p:nvPicPr>
          <p:cNvPr id="49" name="Picture 161" descr="android-logo.png"/>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751746" y="4459111"/>
            <a:ext cx="229689" cy="239462"/>
          </a:xfrm>
          <a:prstGeom prst="rect">
            <a:avLst/>
          </a:prstGeom>
          <a:noFill/>
          <a:ln>
            <a:noFill/>
          </a:ln>
        </p:spPr>
      </p:pic>
      <p:pic>
        <p:nvPicPr>
          <p:cNvPr id="50" name="Picture 49" descr="EC-Jenkins.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350912" y="4449887"/>
            <a:ext cx="412727" cy="385212"/>
          </a:xfrm>
          <a:prstGeom prst="rect">
            <a:avLst/>
          </a:prstGeom>
        </p:spPr>
      </p:pic>
      <p:pic>
        <p:nvPicPr>
          <p:cNvPr id="51" name="Picture 50" descr="EC-DefectTracking-Bugzilla.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230318" y="4348580"/>
            <a:ext cx="489857" cy="457200"/>
          </a:xfrm>
          <a:prstGeom prst="rect">
            <a:avLst/>
          </a:prstGeom>
        </p:spPr>
      </p:pic>
      <p:pic>
        <p:nvPicPr>
          <p:cNvPr id="52" name="Picture 51" descr="EC-DefectTracking-JIRA.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340651" y="4455330"/>
            <a:ext cx="365039" cy="340703"/>
          </a:xfrm>
          <a:prstGeom prst="rect">
            <a:avLst/>
          </a:prstGeom>
        </p:spPr>
      </p:pic>
      <p:pic>
        <p:nvPicPr>
          <p:cNvPr id="53" name="Picture 52" descr="EC-DefectTracking-QC.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01733" y="4324350"/>
            <a:ext cx="489857" cy="457200"/>
          </a:xfrm>
          <a:prstGeom prst="rect">
            <a:avLst/>
          </a:prstGeom>
        </p:spPr>
      </p:pic>
      <p:pic>
        <p:nvPicPr>
          <p:cNvPr id="54" name="Picture 53" descr="EC-AppHarbor.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122353" y="4473250"/>
            <a:ext cx="325520" cy="303819"/>
          </a:xfrm>
          <a:prstGeom prst="rect">
            <a:avLst/>
          </a:prstGeom>
        </p:spPr>
      </p:pic>
      <p:pic>
        <p:nvPicPr>
          <p:cNvPr id="55" name="Picture 54" descr="EC-Heroku.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138401" y="4728609"/>
            <a:ext cx="341677" cy="318899"/>
          </a:xfrm>
          <a:prstGeom prst="rect">
            <a:avLst/>
          </a:prstGeom>
        </p:spPr>
      </p:pic>
      <p:pic>
        <p:nvPicPr>
          <p:cNvPr id="56" name="Picture 55" descr="EC-Azure.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795256" y="4402348"/>
            <a:ext cx="489857" cy="457200"/>
          </a:xfrm>
          <a:prstGeom prst="rect">
            <a:avLst/>
          </a:prstGeom>
        </p:spPr>
      </p:pic>
      <p:pic>
        <p:nvPicPr>
          <p:cNvPr id="57" name="Picture 56" descr="EC-CiscoUCS.png"/>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457968" y="4636705"/>
            <a:ext cx="489857" cy="457200"/>
          </a:xfrm>
          <a:prstGeom prst="rect">
            <a:avLst/>
          </a:prstGeom>
        </p:spPr>
      </p:pic>
      <p:pic>
        <p:nvPicPr>
          <p:cNvPr id="58" name="Picture 57" descr="EC-EC2.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329526" y="4405996"/>
            <a:ext cx="489857" cy="457200"/>
          </a:xfrm>
          <a:prstGeom prst="rect">
            <a:avLst/>
          </a:prstGeom>
        </p:spPr>
      </p:pic>
      <p:pic>
        <p:nvPicPr>
          <p:cNvPr id="59" name="Picture 58" descr="EC-KVM.png"/>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186130" y="4642493"/>
            <a:ext cx="489857" cy="457200"/>
          </a:xfrm>
          <a:prstGeom prst="rect">
            <a:avLst/>
          </a:prstGeom>
        </p:spPr>
      </p:pic>
      <p:pic>
        <p:nvPicPr>
          <p:cNvPr id="61" name="Picture 60" descr="EC-LabManager.png"/>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5393000" y="4402348"/>
            <a:ext cx="489857" cy="457200"/>
          </a:xfrm>
          <a:prstGeom prst="rect">
            <a:avLst/>
          </a:prstGeom>
        </p:spPr>
      </p:pic>
      <p:pic>
        <p:nvPicPr>
          <p:cNvPr id="62" name="Picture 61" descr="EC-Nagios.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6347637" y="4403278"/>
            <a:ext cx="489857" cy="457200"/>
          </a:xfrm>
          <a:prstGeom prst="rect">
            <a:avLst/>
          </a:prstGeom>
        </p:spPr>
      </p:pic>
      <p:pic>
        <p:nvPicPr>
          <p:cNvPr id="63" name="Picture 62" descr="EC-Puppet.png"/>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4461730" y="4642307"/>
            <a:ext cx="489857" cy="457200"/>
          </a:xfrm>
          <a:prstGeom prst="rect">
            <a:avLst/>
          </a:prstGeom>
        </p:spPr>
      </p:pic>
      <p:pic>
        <p:nvPicPr>
          <p:cNvPr id="64" name="Picture 63" descr="EC-ServiceNow.png"/>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053943" y="4629505"/>
            <a:ext cx="489857" cy="457200"/>
          </a:xfrm>
          <a:prstGeom prst="rect">
            <a:avLst/>
          </a:prstGeom>
        </p:spPr>
      </p:pic>
      <p:pic>
        <p:nvPicPr>
          <p:cNvPr id="65" name="Picture 64" descr="EC-VirtualBox.png"/>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026149" y="4614137"/>
            <a:ext cx="489857" cy="457200"/>
          </a:xfrm>
          <a:prstGeom prst="rect">
            <a:avLst/>
          </a:prstGeom>
        </p:spPr>
      </p:pic>
      <p:pic>
        <p:nvPicPr>
          <p:cNvPr id="66" name="Picture 65" descr="EC-Xen.png"/>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2851398" y="4393444"/>
            <a:ext cx="489857" cy="457200"/>
          </a:xfrm>
          <a:prstGeom prst="rect">
            <a:avLst/>
          </a:prstGeom>
        </p:spPr>
      </p:pic>
      <p:pic>
        <p:nvPicPr>
          <p:cNvPr id="67" name="Picture 66" descr="Octocat,_a_Mascot_of_Github.jpg"/>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520337" y="4453252"/>
            <a:ext cx="286594" cy="286594"/>
          </a:xfrm>
          <a:prstGeom prst="rect">
            <a:avLst/>
          </a:prstGeom>
        </p:spPr>
      </p:pic>
      <p:pic>
        <p:nvPicPr>
          <p:cNvPr id="68" name="Picture 67" descr="ECSCM-Perforce.png"/>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712757" y="4634009"/>
            <a:ext cx="489857" cy="457200"/>
          </a:xfrm>
          <a:prstGeom prst="rect">
            <a:avLst/>
          </a:prstGeom>
        </p:spPr>
      </p:pic>
      <p:pic>
        <p:nvPicPr>
          <p:cNvPr id="69" name="Picture 68" descr="ECSCM-SVN.png"/>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1076818" y="4622044"/>
            <a:ext cx="489857" cy="457200"/>
          </a:xfrm>
          <a:prstGeom prst="rect">
            <a:avLst/>
          </a:prstGeom>
        </p:spPr>
      </p:pic>
      <p:pic>
        <p:nvPicPr>
          <p:cNvPr id="70" name="Picture 69" descr="ECSCM-Mercurial.png"/>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30480" y="4350219"/>
            <a:ext cx="489857" cy="457200"/>
          </a:xfrm>
          <a:prstGeom prst="rect">
            <a:avLst/>
          </a:prstGeom>
        </p:spPr>
      </p:pic>
      <p:pic>
        <p:nvPicPr>
          <p:cNvPr id="71" name="Picture 70" descr="EC-TestNG.png"/>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2119701" y="4426828"/>
            <a:ext cx="339098" cy="316492"/>
          </a:xfrm>
          <a:prstGeom prst="rect">
            <a:avLst/>
          </a:prstGeom>
        </p:spPr>
      </p:pic>
      <p:pic>
        <p:nvPicPr>
          <p:cNvPr id="72" name="Picture 71" descr="EC-Chef.png"/>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5699261" y="4417457"/>
            <a:ext cx="489857" cy="457200"/>
          </a:xfrm>
          <a:prstGeom prst="rect">
            <a:avLst/>
          </a:prstGeom>
        </p:spPr>
      </p:pic>
      <p:pic>
        <p:nvPicPr>
          <p:cNvPr id="73" name="Picture 72" descr="EC-ESX.png"/>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3819383" y="4654038"/>
            <a:ext cx="489857" cy="457200"/>
          </a:xfrm>
          <a:prstGeom prst="rect">
            <a:avLst/>
          </a:prstGeom>
        </p:spPr>
      </p:pic>
      <p:pic>
        <p:nvPicPr>
          <p:cNvPr id="74" name="Picture 73" descr="EC-OpenStack.png"/>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5023311" y="4405794"/>
            <a:ext cx="489857" cy="457200"/>
          </a:xfrm>
          <a:prstGeom prst="rect">
            <a:avLst/>
          </a:prstGeom>
        </p:spPr>
      </p:pic>
      <p:pic>
        <p:nvPicPr>
          <p:cNvPr id="75" name="Picture 74" descr="EC-Salt.png"/>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4637388" y="4440429"/>
            <a:ext cx="489857" cy="457200"/>
          </a:xfrm>
          <a:prstGeom prst="rect">
            <a:avLst/>
          </a:prstGeom>
        </p:spPr>
      </p:pic>
      <p:pic>
        <p:nvPicPr>
          <p:cNvPr id="76" name="Picture 75" descr="EC-JTest.png"/>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410103" y="4617525"/>
            <a:ext cx="489857" cy="457200"/>
          </a:xfrm>
          <a:prstGeom prst="rect">
            <a:avLst/>
          </a:prstGeom>
        </p:spPr>
      </p:pic>
      <p:pic>
        <p:nvPicPr>
          <p:cNvPr id="77" name="Picture 76" descr="EC-Selenium.png"/>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2534716" y="4366487"/>
            <a:ext cx="489857" cy="457200"/>
          </a:xfrm>
          <a:prstGeom prst="rect">
            <a:avLst/>
          </a:prstGeom>
        </p:spPr>
      </p:pic>
      <p:pic>
        <p:nvPicPr>
          <p:cNvPr id="78" name="Picture 77"/>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7019801" y="4486414"/>
            <a:ext cx="211485" cy="171566"/>
          </a:xfrm>
          <a:prstGeom prst="rect">
            <a:avLst/>
          </a:prstGeom>
        </p:spPr>
      </p:pic>
      <p:pic>
        <p:nvPicPr>
          <p:cNvPr id="79" name="Picture 78"/>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6712138" y="4728055"/>
            <a:ext cx="298262" cy="244142"/>
          </a:xfrm>
          <a:prstGeom prst="rect">
            <a:avLst/>
          </a:prstGeom>
        </p:spPr>
      </p:pic>
      <p:pic>
        <p:nvPicPr>
          <p:cNvPr id="80" name="Picture 79"/>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7293720" y="4552975"/>
            <a:ext cx="391821" cy="152375"/>
          </a:xfrm>
          <a:prstGeom prst="rect">
            <a:avLst/>
          </a:prstGeom>
        </p:spPr>
      </p:pic>
      <p:sp>
        <p:nvSpPr>
          <p:cNvPr id="81" name="Rectangle 80"/>
          <p:cNvSpPr/>
          <p:nvPr/>
        </p:nvSpPr>
        <p:spPr>
          <a:xfrm>
            <a:off x="7722621" y="4526274"/>
            <a:ext cx="1349963" cy="415498"/>
          </a:xfrm>
          <a:prstGeom prst="rect">
            <a:avLst/>
          </a:prstGeom>
        </p:spPr>
        <p:txBody>
          <a:bodyPr wrap="square">
            <a:spAutoFit/>
          </a:bodyPr>
          <a:lstStyle/>
          <a:p>
            <a:r>
              <a:rPr lang="en-US" sz="1000" i="1" dirty="0" smtClean="0">
                <a:solidFill>
                  <a:schemeClr val="bg1">
                    <a:lumMod val="50000"/>
                  </a:schemeClr>
                </a:solidFill>
                <a:latin typeface="Trebuchet MS"/>
                <a:cs typeface="Trebuchet MS"/>
              </a:rPr>
              <a:t>Plugs right in to </a:t>
            </a:r>
          </a:p>
          <a:p>
            <a:r>
              <a:rPr lang="en-US" sz="1000" i="1" dirty="0">
                <a:solidFill>
                  <a:schemeClr val="bg1">
                    <a:lumMod val="50000"/>
                  </a:schemeClr>
                </a:solidFill>
                <a:latin typeface="Trebuchet MS"/>
                <a:cs typeface="Trebuchet MS"/>
              </a:rPr>
              <a:t>y</a:t>
            </a:r>
            <a:r>
              <a:rPr lang="en-US" sz="1000" i="1" dirty="0" smtClean="0">
                <a:solidFill>
                  <a:schemeClr val="bg1">
                    <a:lumMod val="50000"/>
                  </a:schemeClr>
                </a:solidFill>
                <a:latin typeface="Trebuchet MS"/>
                <a:cs typeface="Trebuchet MS"/>
              </a:rPr>
              <a:t>our existing tools</a:t>
            </a:r>
            <a:endParaRPr lang="en-US" sz="1000" i="1" dirty="0">
              <a:solidFill>
                <a:schemeClr val="bg1">
                  <a:lumMod val="50000"/>
                </a:schemeClr>
              </a:solidFill>
              <a:latin typeface="Trebuchet MS"/>
              <a:cs typeface="Trebuchet MS"/>
            </a:endParaRPr>
          </a:p>
        </p:txBody>
      </p:sp>
      <p:pic>
        <p:nvPicPr>
          <p:cNvPr id="82" name="Picture 81"/>
          <p:cNvPicPr>
            <a:picLocks noChangeAspect="1"/>
          </p:cNvPicPr>
          <p:nvPr/>
        </p:nvPicPr>
        <p:blipFill rotWithShape="1">
          <a:blip r:embed="rId41" cstate="email">
            <a:extLst>
              <a:ext uri="{28A0092B-C50C-407E-A947-70E740481C1C}">
                <a14:useLocalDpi xmlns:a14="http://schemas.microsoft.com/office/drawing/2010/main"/>
              </a:ext>
            </a:extLst>
          </a:blip>
          <a:srcRect/>
          <a:stretch/>
        </p:blipFill>
        <p:spPr>
          <a:xfrm>
            <a:off x="6084721" y="4534837"/>
            <a:ext cx="354261" cy="188912"/>
          </a:xfrm>
          <a:prstGeom prst="rect">
            <a:avLst/>
          </a:prstGeom>
        </p:spPr>
      </p:pic>
      <p:grpSp>
        <p:nvGrpSpPr>
          <p:cNvPr id="3" name="Group 2"/>
          <p:cNvGrpSpPr/>
          <p:nvPr/>
        </p:nvGrpSpPr>
        <p:grpSpPr>
          <a:xfrm>
            <a:off x="1282032" y="2800349"/>
            <a:ext cx="6693408" cy="1566137"/>
            <a:chOff x="1282032" y="1926193"/>
            <a:chExt cx="6693408" cy="2440294"/>
          </a:xfrm>
        </p:grpSpPr>
        <p:sp>
          <p:nvSpPr>
            <p:cNvPr id="16" name="Rectangle 15"/>
            <p:cNvSpPr/>
            <p:nvPr/>
          </p:nvSpPr>
          <p:spPr>
            <a:xfrm>
              <a:off x="1282032" y="1926193"/>
              <a:ext cx="6693408" cy="2440294"/>
            </a:xfrm>
            <a:prstGeom prst="rect">
              <a:avLst/>
            </a:prstGeom>
            <a:solidFill>
              <a:schemeClr val="accent1"/>
            </a:solidFill>
            <a:ln w="9525" cap="flat" cmpd="sng" algn="ctr">
              <a:noFill/>
              <a:prstDash val="solid"/>
            </a:ln>
            <a:effectLst/>
          </p:spPr>
          <p:txBody>
            <a:bodyPr rtlCol="0" anchor="t"/>
            <a:lstStyle/>
            <a:p>
              <a:pPr algn="ctr" defTabSz="914400"/>
              <a:endParaRPr lang="en-US" sz="1200" kern="0" spc="-150" dirty="0" smtClean="0">
                <a:solidFill>
                  <a:schemeClr val="bg1"/>
                </a:solidFill>
                <a:cs typeface="Trebuchet MS"/>
              </a:endParaRPr>
            </a:p>
            <a:p>
              <a:pPr algn="ctr" defTabSz="914400"/>
              <a:endParaRPr lang="en-US" sz="800" kern="0" spc="-150" dirty="0">
                <a:solidFill>
                  <a:schemeClr val="bg1"/>
                </a:solidFill>
                <a:cs typeface="Trebuchet MS"/>
              </a:endParaRPr>
            </a:p>
            <a:p>
              <a:pPr algn="ctr" defTabSz="914400"/>
              <a:r>
                <a:rPr lang="en-US" sz="1800" kern="0" spc="-150" dirty="0" smtClean="0">
                  <a:solidFill>
                    <a:schemeClr val="bg1"/>
                  </a:solidFill>
                  <a:cs typeface="Trebuchet MS"/>
                </a:rPr>
                <a:t>ElectricFlow</a:t>
              </a:r>
            </a:p>
            <a:p>
              <a:pPr algn="ctr" defTabSz="914400"/>
              <a:r>
                <a:rPr lang="en-US" sz="800" i="1" kern="0" dirty="0" smtClean="0">
                  <a:solidFill>
                    <a:schemeClr val="bg1"/>
                  </a:solidFill>
                  <a:cs typeface="Trebuchet MS"/>
                </a:rPr>
                <a:t>DEVOPS </a:t>
              </a:r>
              <a:r>
                <a:rPr lang="en-US" sz="800" i="1" kern="0" dirty="0">
                  <a:solidFill>
                    <a:schemeClr val="bg1"/>
                  </a:solidFill>
                  <a:cs typeface="Trebuchet MS"/>
                </a:rPr>
                <a:t>AUTOMATION </a:t>
              </a:r>
              <a:r>
                <a:rPr lang="en-US" sz="800" i="1" kern="0" dirty="0" smtClean="0">
                  <a:solidFill>
                    <a:schemeClr val="bg1"/>
                  </a:solidFill>
                  <a:cs typeface="Trebuchet MS"/>
                </a:rPr>
                <a:t>PLATFORM</a:t>
              </a:r>
              <a:endParaRPr lang="en-US" sz="800" i="1" kern="0" dirty="0">
                <a:solidFill>
                  <a:schemeClr val="bg1"/>
                </a:solidFill>
                <a:cs typeface="Trebuchet MS"/>
              </a:endParaRPr>
            </a:p>
          </p:txBody>
        </p:sp>
        <p:sp>
          <p:nvSpPr>
            <p:cNvPr id="43" name="Rectangle 42"/>
            <p:cNvSpPr/>
            <p:nvPr/>
          </p:nvSpPr>
          <p:spPr>
            <a:xfrm>
              <a:off x="1380876" y="2049150"/>
              <a:ext cx="6506852" cy="347472"/>
            </a:xfrm>
            <a:prstGeom prst="rect">
              <a:avLst/>
            </a:prstGeom>
            <a:solidFill>
              <a:srgbClr val="59CCFE"/>
            </a:solidFill>
            <a:ln w="9525" cap="flat" cmpd="sng" algn="ctr">
              <a:noFill/>
              <a:prstDash val="solid"/>
            </a:ln>
            <a:effectLst/>
          </p:spPr>
          <p:txBody>
            <a:bodyPr rtlCol="0" anchor="ctr"/>
            <a:lstStyle/>
            <a:p>
              <a:pPr algn="ctr" defTabSz="914400"/>
              <a:r>
                <a:rPr lang="en-US" sz="900" b="1" kern="0" dirty="0" smtClean="0">
                  <a:solidFill>
                    <a:srgbClr val="FFFFFF"/>
                  </a:solidFill>
                  <a:cs typeface="Trebuchet MS"/>
                </a:rPr>
                <a:t>SHARED CONTROL               |               SHARED VISIBILITY               |                SHARED RESOURCES</a:t>
              </a:r>
            </a:p>
          </p:txBody>
        </p:sp>
        <p:sp>
          <p:nvSpPr>
            <p:cNvPr id="19" name="Rectangle 18"/>
            <p:cNvSpPr/>
            <p:nvPr/>
          </p:nvSpPr>
          <p:spPr>
            <a:xfrm>
              <a:off x="3586130" y="3185831"/>
              <a:ext cx="2086368" cy="457200"/>
            </a:xfrm>
            <a:prstGeom prst="rect">
              <a:avLst/>
            </a:prstGeom>
            <a:solidFill>
              <a:schemeClr val="accent1">
                <a:lumMod val="60000"/>
                <a:lumOff val="40000"/>
              </a:schemeClr>
            </a:solidFill>
            <a:ln w="9525" cap="flat" cmpd="sng" algn="ctr">
              <a:noFill/>
              <a:prstDash val="solid"/>
            </a:ln>
            <a:effectLst/>
          </p:spPr>
          <p:txBody>
            <a:bodyPr rtlCol="0" anchor="ctr"/>
            <a:lstStyle/>
            <a:p>
              <a:pPr algn="ctr" defTabSz="914400"/>
              <a:r>
                <a:rPr lang="en-US" sz="1200" b="1" kern="0" dirty="0" smtClean="0">
                  <a:solidFill>
                    <a:srgbClr val="FFFFFF"/>
                  </a:solidFill>
                  <a:cs typeface="Trebuchet MS"/>
                </a:rPr>
                <a:t>SCALABLE</a:t>
              </a:r>
            </a:p>
          </p:txBody>
        </p:sp>
        <p:sp>
          <p:nvSpPr>
            <p:cNvPr id="20" name="Rectangle 19"/>
            <p:cNvSpPr/>
            <p:nvPr/>
          </p:nvSpPr>
          <p:spPr>
            <a:xfrm>
              <a:off x="1382183" y="3185831"/>
              <a:ext cx="2086368" cy="457200"/>
            </a:xfrm>
            <a:prstGeom prst="rect">
              <a:avLst/>
            </a:prstGeom>
            <a:solidFill>
              <a:schemeClr val="accent1">
                <a:lumMod val="60000"/>
                <a:lumOff val="40000"/>
              </a:schemeClr>
            </a:solidFill>
            <a:ln w="9525" cap="flat" cmpd="sng" algn="ctr">
              <a:noFill/>
              <a:prstDash val="solid"/>
            </a:ln>
            <a:effectLst/>
          </p:spPr>
          <p:txBody>
            <a:bodyPr rtlCol="0" anchor="ctr"/>
            <a:lstStyle/>
            <a:p>
              <a:pPr algn="ctr" defTabSz="914400"/>
              <a:r>
                <a:rPr lang="en-US" sz="1200" b="1" kern="0" dirty="0" smtClean="0">
                  <a:solidFill>
                    <a:srgbClr val="FFFFFF"/>
                  </a:solidFill>
                  <a:cs typeface="Trebuchet MS"/>
                </a:rPr>
                <a:t>EXTENSIBLE</a:t>
              </a:r>
            </a:p>
          </p:txBody>
        </p:sp>
        <p:sp>
          <p:nvSpPr>
            <p:cNvPr id="21" name="Rectangle 20"/>
            <p:cNvSpPr/>
            <p:nvPr/>
          </p:nvSpPr>
          <p:spPr>
            <a:xfrm>
              <a:off x="5795931" y="3185831"/>
              <a:ext cx="2086368" cy="457200"/>
            </a:xfrm>
            <a:prstGeom prst="rect">
              <a:avLst/>
            </a:prstGeom>
            <a:solidFill>
              <a:schemeClr val="accent1">
                <a:lumMod val="60000"/>
                <a:lumOff val="40000"/>
              </a:schemeClr>
            </a:solidFill>
            <a:ln w="9525" cap="flat" cmpd="sng" algn="ctr">
              <a:noFill/>
              <a:prstDash val="solid"/>
            </a:ln>
            <a:effectLst/>
          </p:spPr>
          <p:txBody>
            <a:bodyPr rtlCol="0" anchor="ctr"/>
            <a:lstStyle/>
            <a:p>
              <a:pPr algn="ctr" defTabSz="914400"/>
              <a:r>
                <a:rPr lang="en-US" sz="1200" b="1" kern="0" dirty="0" smtClean="0">
                  <a:solidFill>
                    <a:srgbClr val="FFFFFF"/>
                  </a:solidFill>
                  <a:cs typeface="Trebuchet MS"/>
                </a:rPr>
                <a:t>SECURE</a:t>
              </a:r>
            </a:p>
          </p:txBody>
        </p:sp>
        <p:sp>
          <p:nvSpPr>
            <p:cNvPr id="39" name="Rectangle 38"/>
            <p:cNvSpPr/>
            <p:nvPr/>
          </p:nvSpPr>
          <p:spPr>
            <a:xfrm>
              <a:off x="3586130" y="3783330"/>
              <a:ext cx="2086368" cy="457200"/>
            </a:xfrm>
            <a:prstGeom prst="rect">
              <a:avLst/>
            </a:prstGeom>
            <a:solidFill>
              <a:schemeClr val="accent1">
                <a:lumMod val="60000"/>
                <a:lumOff val="40000"/>
              </a:schemeClr>
            </a:solidFill>
            <a:ln w="9525" cap="flat" cmpd="sng" algn="ctr">
              <a:noFill/>
              <a:prstDash val="solid"/>
            </a:ln>
            <a:effectLst/>
          </p:spPr>
          <p:txBody>
            <a:bodyPr rtlCol="0" anchor="ctr"/>
            <a:lstStyle/>
            <a:p>
              <a:pPr algn="ctr" defTabSz="914400"/>
              <a:r>
                <a:rPr lang="en-US" sz="1200" b="1" kern="0" dirty="0" smtClean="0">
                  <a:solidFill>
                    <a:srgbClr val="FFFFFF"/>
                  </a:solidFill>
                  <a:cs typeface="Trebuchet MS"/>
                </a:rPr>
                <a:t>TRANSPARENT</a:t>
              </a:r>
            </a:p>
          </p:txBody>
        </p:sp>
        <p:sp>
          <p:nvSpPr>
            <p:cNvPr id="40" name="Rectangle 39"/>
            <p:cNvSpPr/>
            <p:nvPr/>
          </p:nvSpPr>
          <p:spPr>
            <a:xfrm>
              <a:off x="1382183" y="3783330"/>
              <a:ext cx="2086368" cy="457200"/>
            </a:xfrm>
            <a:prstGeom prst="rect">
              <a:avLst/>
            </a:prstGeom>
            <a:solidFill>
              <a:schemeClr val="accent1">
                <a:lumMod val="60000"/>
                <a:lumOff val="40000"/>
              </a:schemeClr>
            </a:solidFill>
            <a:ln w="9525" cap="flat" cmpd="sng" algn="ctr">
              <a:noFill/>
              <a:prstDash val="solid"/>
            </a:ln>
            <a:effectLst/>
          </p:spPr>
          <p:txBody>
            <a:bodyPr rtlCol="0" anchor="ctr"/>
            <a:lstStyle/>
            <a:p>
              <a:pPr algn="ctr" defTabSz="914400"/>
              <a:r>
                <a:rPr lang="en-US" sz="1200" b="1" kern="0" dirty="0" smtClean="0">
                  <a:solidFill>
                    <a:srgbClr val="FFFFFF"/>
                  </a:solidFill>
                  <a:cs typeface="Trebuchet MS"/>
                </a:rPr>
                <a:t>FLEXIBLE</a:t>
              </a:r>
            </a:p>
          </p:txBody>
        </p:sp>
        <p:sp>
          <p:nvSpPr>
            <p:cNvPr id="41" name="Rectangle 40"/>
            <p:cNvSpPr/>
            <p:nvPr/>
          </p:nvSpPr>
          <p:spPr>
            <a:xfrm>
              <a:off x="5795931" y="3783330"/>
              <a:ext cx="2086368" cy="457200"/>
            </a:xfrm>
            <a:prstGeom prst="rect">
              <a:avLst/>
            </a:prstGeom>
            <a:solidFill>
              <a:schemeClr val="accent1">
                <a:lumMod val="60000"/>
                <a:lumOff val="40000"/>
              </a:schemeClr>
            </a:solidFill>
            <a:ln w="9525" cap="flat" cmpd="sng" algn="ctr">
              <a:noFill/>
              <a:prstDash val="solid"/>
            </a:ln>
            <a:effectLst/>
          </p:spPr>
          <p:txBody>
            <a:bodyPr rtlCol="0" anchor="ctr"/>
            <a:lstStyle/>
            <a:p>
              <a:pPr algn="ctr" defTabSz="914400"/>
              <a:r>
                <a:rPr lang="en-US" sz="1200" b="1" kern="0" dirty="0" smtClean="0">
                  <a:solidFill>
                    <a:srgbClr val="FFFFFF"/>
                  </a:solidFill>
                  <a:cs typeface="Trebuchet MS"/>
                </a:rPr>
                <a:t>HYBRID CLOUD</a:t>
              </a:r>
            </a:p>
          </p:txBody>
        </p:sp>
      </p:grpSp>
    </p:spTree>
    <p:extLst>
      <p:ext uri="{BB962C8B-B14F-4D97-AF65-F5344CB8AC3E}">
        <p14:creationId xmlns:p14="http://schemas.microsoft.com/office/powerpoint/2010/main" val="1228808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Trebuchet MS"/>
              </a:rPr>
              <a:t>ElectricFlow 6.1 Release</a:t>
            </a:r>
            <a:endParaRPr lang="en-US" dirty="0">
              <a:latin typeface="Trebuchet MS"/>
              <a:cs typeface="Trebuchet MS"/>
            </a:endParaRPr>
          </a:p>
        </p:txBody>
      </p:sp>
      <p:sp>
        <p:nvSpPr>
          <p:cNvPr id="3" name="Text Placeholder 2"/>
          <p:cNvSpPr>
            <a:spLocks noGrp="1"/>
          </p:cNvSpPr>
          <p:nvPr>
            <p:ph type="body" sz="quarter" idx="13"/>
          </p:nvPr>
        </p:nvSpPr>
        <p:spPr>
          <a:xfrm>
            <a:off x="1447801" y="1381742"/>
            <a:ext cx="6934199" cy="2836694"/>
          </a:xfrm>
        </p:spPr>
        <p:txBody>
          <a:bodyPr/>
          <a:lstStyle/>
          <a:p>
            <a:pPr marL="342900" indent="-342900">
              <a:buFont typeface="Arial"/>
              <a:buChar char="•"/>
            </a:pPr>
            <a:r>
              <a:rPr lang="en-US" sz="1800" b="1" dirty="0" smtClean="0">
                <a:latin typeface="Trebuchet MS"/>
                <a:cs typeface="Trebuchet MS"/>
              </a:rPr>
              <a:t>Visibility - </a:t>
            </a:r>
            <a:r>
              <a:rPr lang="en-US" sz="1800" dirty="0">
                <a:cs typeface="Trebuchet MS"/>
              </a:rPr>
              <a:t>How close to production is the software? </a:t>
            </a:r>
            <a:r>
              <a:rPr lang="en-US" sz="1800" dirty="0" smtClean="0">
                <a:cs typeface="Trebuchet MS"/>
              </a:rPr>
              <a:t>Where is it having problems? What versions are where?</a:t>
            </a:r>
          </a:p>
          <a:p>
            <a:pPr marL="342900" indent="-342900">
              <a:buFont typeface="Arial"/>
              <a:buChar char="•"/>
            </a:pPr>
            <a:endParaRPr lang="en-US" sz="1800" dirty="0">
              <a:cs typeface="Trebuchet MS"/>
            </a:endParaRPr>
          </a:p>
          <a:p>
            <a:pPr marL="342900" indent="-342900">
              <a:buFont typeface="Arial"/>
              <a:buChar char="•"/>
            </a:pPr>
            <a:r>
              <a:rPr lang="en-US" sz="1800" b="1" dirty="0">
                <a:cs typeface="Trebuchet MS"/>
              </a:rPr>
              <a:t>Coordination –</a:t>
            </a:r>
            <a:r>
              <a:rPr lang="en-US" sz="1800" dirty="0">
                <a:cs typeface="Trebuchet MS"/>
              </a:rPr>
              <a:t> Who or what is working on which part of the release? </a:t>
            </a:r>
            <a:r>
              <a:rPr lang="en-US" sz="1800" dirty="0" smtClean="0">
                <a:cs typeface="Trebuchet MS"/>
              </a:rPr>
              <a:t>What are all the details? </a:t>
            </a:r>
            <a:r>
              <a:rPr lang="en-US" sz="1800" dirty="0">
                <a:cs typeface="Trebuchet MS"/>
              </a:rPr>
              <a:t>What needs to be done next?</a:t>
            </a:r>
          </a:p>
          <a:p>
            <a:pPr marL="342900" indent="-342900">
              <a:buFont typeface="Arial"/>
              <a:buChar char="•"/>
            </a:pPr>
            <a:endParaRPr lang="en-US" sz="1800" b="1" dirty="0" smtClean="0">
              <a:latin typeface="Trebuchet MS"/>
              <a:cs typeface="Trebuchet MS"/>
            </a:endParaRPr>
          </a:p>
          <a:p>
            <a:pPr marL="342900" indent="-342900">
              <a:buFont typeface="Arial"/>
              <a:buChar char="•"/>
            </a:pPr>
            <a:r>
              <a:rPr lang="en-US" sz="1800" b="1" dirty="0" smtClean="0">
                <a:latin typeface="Trebuchet MS"/>
                <a:cs typeface="Trebuchet MS"/>
              </a:rPr>
              <a:t>Control </a:t>
            </a:r>
            <a:r>
              <a:rPr lang="en-US" sz="1800" b="1" dirty="0">
                <a:latin typeface="Trebuchet MS"/>
                <a:cs typeface="Trebuchet MS"/>
              </a:rPr>
              <a:t>– </a:t>
            </a:r>
            <a:r>
              <a:rPr lang="en-US" sz="1800" dirty="0">
                <a:latin typeface="Trebuchet MS"/>
                <a:cs typeface="Trebuchet MS"/>
              </a:rPr>
              <a:t>Is the software ready for production? Have all the quality gates been passed and the right people approved</a:t>
            </a:r>
            <a:r>
              <a:rPr lang="en-US" sz="1800" dirty="0" smtClean="0">
                <a:latin typeface="Trebuchet MS"/>
                <a:cs typeface="Trebuchet MS"/>
              </a:rPr>
              <a:t>?</a:t>
            </a:r>
            <a:endParaRPr lang="en-US" sz="1800" b="1" dirty="0">
              <a:latin typeface="Trebuchet MS"/>
              <a:cs typeface="Trebuchet MS"/>
            </a:endParaRPr>
          </a:p>
        </p:txBody>
      </p:sp>
      <p:pic>
        <p:nvPicPr>
          <p:cNvPr id="4" name="Picture 3"/>
          <p:cNvPicPr>
            <a:picLocks noChangeAspect="1"/>
          </p:cNvPicPr>
          <p:nvPr/>
        </p:nvPicPr>
        <p:blipFill>
          <a:blip r:embed="rId3">
            <a:duotone>
              <a:schemeClr val="accent1">
                <a:shade val="45000"/>
                <a:satMod val="135000"/>
              </a:schemeClr>
              <a:prstClr val="white"/>
            </a:duotone>
          </a:blip>
          <a:stretch>
            <a:fillRect/>
          </a:stretch>
        </p:blipFill>
        <p:spPr>
          <a:xfrm>
            <a:off x="479411" y="1381742"/>
            <a:ext cx="752468" cy="752468"/>
          </a:xfrm>
          <a:prstGeom prst="rect">
            <a:avLst/>
          </a:prstGeom>
        </p:spPr>
      </p:pic>
      <p:pic>
        <p:nvPicPr>
          <p:cNvPr id="9" name="Picture 8"/>
          <p:cNvPicPr>
            <a:picLocks noChangeAspect="1"/>
          </p:cNvPicPr>
          <p:nvPr/>
        </p:nvPicPr>
        <p:blipFill>
          <a:blip r:embed="rId4">
            <a:duotone>
              <a:schemeClr val="accent2">
                <a:shade val="45000"/>
                <a:satMod val="135000"/>
              </a:schemeClr>
              <a:prstClr val="white"/>
            </a:duotone>
          </a:blip>
          <a:stretch>
            <a:fillRect/>
          </a:stretch>
        </p:blipFill>
        <p:spPr>
          <a:xfrm>
            <a:off x="304800" y="2042067"/>
            <a:ext cx="1101690" cy="1101690"/>
          </a:xfrm>
          <a:prstGeom prst="rect">
            <a:avLst/>
          </a:prstGeom>
        </p:spPr>
      </p:pic>
      <p:pic>
        <p:nvPicPr>
          <p:cNvPr id="10" name="Picture 9"/>
          <p:cNvPicPr>
            <a:picLocks noChangeAspect="1"/>
          </p:cNvPicPr>
          <p:nvPr/>
        </p:nvPicPr>
        <p:blipFill rotWithShape="1">
          <a:blip r:embed="rId5">
            <a:duotone>
              <a:schemeClr val="accent3">
                <a:shade val="45000"/>
                <a:satMod val="135000"/>
              </a:schemeClr>
              <a:prstClr val="white"/>
            </a:duotone>
          </a:blip>
          <a:srcRect l="23458"/>
          <a:stretch/>
        </p:blipFill>
        <p:spPr>
          <a:xfrm>
            <a:off x="575801" y="3154986"/>
            <a:ext cx="559689" cy="731219"/>
          </a:xfrm>
          <a:prstGeom prst="rect">
            <a:avLst/>
          </a:prstGeom>
        </p:spPr>
      </p:pic>
    </p:spTree>
    <p:extLst>
      <p:ext uri="{BB962C8B-B14F-4D97-AF65-F5344CB8AC3E}">
        <p14:creationId xmlns:p14="http://schemas.microsoft.com/office/powerpoint/2010/main" val="8807161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3657600" y="971550"/>
            <a:ext cx="5105400" cy="3886200"/>
          </a:xfrm>
          <a:prstGeom prst="rect">
            <a:avLst/>
          </a:prstGeom>
          <a:solidFill>
            <a:srgbClr val="FFF294"/>
          </a:solidFill>
          <a:ln>
            <a:solidFill>
              <a:srgbClr val="EFDC43"/>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sp>
        <p:nvSpPr>
          <p:cNvPr id="118" name="Isosceles Triangle 117"/>
          <p:cNvSpPr/>
          <p:nvPr/>
        </p:nvSpPr>
        <p:spPr>
          <a:xfrm>
            <a:off x="3691240" y="1136877"/>
            <a:ext cx="1556900" cy="1358673"/>
          </a:xfrm>
          <a:prstGeom prst="triangle">
            <a:avLst/>
          </a:prstGeom>
          <a:gradFill>
            <a:gsLst>
              <a:gs pos="0">
                <a:schemeClr val="tx1">
                  <a:lumMod val="36000"/>
                  <a:lumOff val="64000"/>
                </a:schemeClr>
              </a:gs>
              <a:gs pos="100000">
                <a:schemeClr val="tx1">
                  <a:alpha val="1000"/>
                  <a:lumMod val="0"/>
                  <a:lumOff val="100000"/>
                </a:scheme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Trebuchet MS"/>
              <a:cs typeface="Trebuchet MS"/>
            </a:endParaRPr>
          </a:p>
        </p:txBody>
      </p:sp>
      <p:sp>
        <p:nvSpPr>
          <p:cNvPr id="119" name="Isosceles Triangle 118"/>
          <p:cNvSpPr/>
          <p:nvPr/>
        </p:nvSpPr>
        <p:spPr>
          <a:xfrm>
            <a:off x="5552693" y="1144904"/>
            <a:ext cx="1379323" cy="1358674"/>
          </a:xfrm>
          <a:prstGeom prst="triangle">
            <a:avLst/>
          </a:prstGeom>
          <a:gradFill>
            <a:gsLst>
              <a:gs pos="0">
                <a:schemeClr val="tx1">
                  <a:lumMod val="36000"/>
                  <a:lumOff val="64000"/>
                </a:schemeClr>
              </a:gs>
              <a:gs pos="100000">
                <a:schemeClr val="tx1">
                  <a:alpha val="1000"/>
                  <a:lumMod val="0"/>
                  <a:lumOff val="100000"/>
                </a:scheme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Trebuchet MS"/>
              <a:cs typeface="Trebuchet MS"/>
            </a:endParaRPr>
          </a:p>
        </p:txBody>
      </p:sp>
      <p:sp>
        <p:nvSpPr>
          <p:cNvPr id="120" name="Isosceles Triangle 119"/>
          <p:cNvSpPr/>
          <p:nvPr/>
        </p:nvSpPr>
        <p:spPr>
          <a:xfrm>
            <a:off x="7274484" y="1111902"/>
            <a:ext cx="1379323" cy="1358674"/>
          </a:xfrm>
          <a:prstGeom prst="triangle">
            <a:avLst/>
          </a:prstGeom>
          <a:gradFill>
            <a:gsLst>
              <a:gs pos="0">
                <a:schemeClr val="tx1">
                  <a:lumMod val="36000"/>
                  <a:lumOff val="64000"/>
                </a:schemeClr>
              </a:gs>
              <a:gs pos="100000">
                <a:schemeClr val="tx1">
                  <a:alpha val="1000"/>
                  <a:lumMod val="0"/>
                  <a:lumOff val="100000"/>
                </a:scheme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Trebuchet MS"/>
              <a:cs typeface="Trebuchet MS"/>
            </a:endParaRPr>
          </a:p>
        </p:txBody>
      </p:sp>
      <p:sp>
        <p:nvSpPr>
          <p:cNvPr id="30" name="Rectangle 29"/>
          <p:cNvSpPr/>
          <p:nvPr/>
        </p:nvSpPr>
        <p:spPr>
          <a:xfrm>
            <a:off x="314070" y="819150"/>
            <a:ext cx="2971800" cy="3886200"/>
          </a:xfrm>
          <a:prstGeom prst="rect">
            <a:avLst/>
          </a:prstGeom>
          <a:ln/>
        </p:spPr>
        <p:style>
          <a:lnRef idx="1">
            <a:schemeClr val="accent2"/>
          </a:lnRef>
          <a:fillRef idx="2">
            <a:schemeClr val="accent2"/>
          </a:fillRef>
          <a:effectRef idx="1">
            <a:schemeClr val="accent2"/>
          </a:effectRef>
          <a:fontRef idx="minor">
            <a:schemeClr val="dk1"/>
          </a:fontRef>
        </p:style>
        <p:txBody>
          <a:bodyPr lIns="72000" tIns="72000" rIns="72000" bIns="72000" rtlCol="0" anchor="t"/>
          <a:lstStyle/>
          <a:p>
            <a:pPr algn="ctr">
              <a:spcBef>
                <a:spcPts val="300"/>
              </a:spcBef>
              <a:spcAft>
                <a:spcPts val="300"/>
              </a:spcAft>
            </a:pPr>
            <a:r>
              <a:rPr lang="en-US" sz="1100" dirty="0" smtClean="0"/>
              <a:t>Release</a:t>
            </a:r>
          </a:p>
        </p:txBody>
      </p:sp>
      <p:sp>
        <p:nvSpPr>
          <p:cNvPr id="18" name="TextBox 17"/>
          <p:cNvSpPr txBox="1"/>
          <p:nvPr/>
        </p:nvSpPr>
        <p:spPr>
          <a:xfrm>
            <a:off x="414641" y="2571750"/>
            <a:ext cx="1419611" cy="3048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1100" dirty="0" smtClean="0">
                <a:solidFill>
                  <a:schemeClr val="tx1">
                    <a:lumMod val="90000"/>
                    <a:lumOff val="10000"/>
                  </a:schemeClr>
                </a:solidFill>
                <a:latin typeface="Calibri"/>
                <a:cs typeface="Calibri"/>
              </a:rPr>
              <a:t>Release Pipeline</a:t>
            </a:r>
          </a:p>
        </p:txBody>
      </p:sp>
      <p:sp>
        <p:nvSpPr>
          <p:cNvPr id="37" name="Rectangle 36"/>
          <p:cNvSpPr/>
          <p:nvPr/>
        </p:nvSpPr>
        <p:spPr>
          <a:xfrm>
            <a:off x="617347" y="2889635"/>
            <a:ext cx="415636" cy="312274"/>
          </a:xfrm>
          <a:prstGeom prst="rect">
            <a:avLst/>
          </a:prstGeom>
          <a:ln/>
        </p:spPr>
        <p:style>
          <a:lnRef idx="1">
            <a:schemeClr val="dk1"/>
          </a:lnRef>
          <a:fillRef idx="2">
            <a:schemeClr val="dk1"/>
          </a:fillRef>
          <a:effectRef idx="1">
            <a:schemeClr val="dk1"/>
          </a:effectRef>
          <a:fontRef idx="minor">
            <a:schemeClr val="dk1"/>
          </a:fontRef>
        </p:style>
        <p:txBody>
          <a:bodyPr lIns="72000" tIns="72000" rIns="72000" bIns="72000" rtlCol="0" anchor="ctr"/>
          <a:lstStyle/>
          <a:p>
            <a:pPr algn="ctr">
              <a:spcBef>
                <a:spcPts val="300"/>
              </a:spcBef>
              <a:spcAft>
                <a:spcPts val="300"/>
              </a:spcAft>
            </a:pPr>
            <a:r>
              <a:rPr lang="en-US" sz="900" dirty="0" smtClean="0"/>
              <a:t>SIT</a:t>
            </a:r>
          </a:p>
        </p:txBody>
      </p:sp>
      <p:sp>
        <p:nvSpPr>
          <p:cNvPr id="38" name="Rectangle 37"/>
          <p:cNvSpPr/>
          <p:nvPr/>
        </p:nvSpPr>
        <p:spPr>
          <a:xfrm>
            <a:off x="1413674" y="2889635"/>
            <a:ext cx="415636" cy="312274"/>
          </a:xfrm>
          <a:prstGeom prst="rect">
            <a:avLst/>
          </a:prstGeom>
          <a:ln/>
        </p:spPr>
        <p:style>
          <a:lnRef idx="1">
            <a:schemeClr val="dk1"/>
          </a:lnRef>
          <a:fillRef idx="2">
            <a:schemeClr val="dk1"/>
          </a:fillRef>
          <a:effectRef idx="1">
            <a:schemeClr val="dk1"/>
          </a:effectRef>
          <a:fontRef idx="minor">
            <a:schemeClr val="dk1"/>
          </a:fontRef>
        </p:style>
        <p:txBody>
          <a:bodyPr lIns="72000" tIns="72000" rIns="72000" bIns="72000" rtlCol="0" anchor="ctr"/>
          <a:lstStyle/>
          <a:p>
            <a:pPr algn="ctr">
              <a:spcBef>
                <a:spcPts val="300"/>
              </a:spcBef>
              <a:spcAft>
                <a:spcPts val="300"/>
              </a:spcAft>
            </a:pPr>
            <a:r>
              <a:rPr lang="en-US" sz="900" dirty="0" smtClean="0"/>
              <a:t>UAT</a:t>
            </a:r>
            <a:endParaRPr lang="en-US" sz="900" dirty="0"/>
          </a:p>
        </p:txBody>
      </p:sp>
      <p:sp>
        <p:nvSpPr>
          <p:cNvPr id="39" name="Rectangle 38"/>
          <p:cNvSpPr/>
          <p:nvPr/>
        </p:nvSpPr>
        <p:spPr>
          <a:xfrm>
            <a:off x="2251364" y="2889635"/>
            <a:ext cx="415636" cy="312274"/>
          </a:xfrm>
          <a:prstGeom prst="rect">
            <a:avLst/>
          </a:prstGeom>
          <a:ln/>
        </p:spPr>
        <p:style>
          <a:lnRef idx="1">
            <a:schemeClr val="dk1"/>
          </a:lnRef>
          <a:fillRef idx="2">
            <a:schemeClr val="dk1"/>
          </a:fillRef>
          <a:effectRef idx="1">
            <a:schemeClr val="dk1"/>
          </a:effectRef>
          <a:fontRef idx="minor">
            <a:schemeClr val="dk1"/>
          </a:fontRef>
        </p:style>
        <p:txBody>
          <a:bodyPr lIns="72000" tIns="72000" rIns="72000" bIns="72000" rtlCol="0" anchor="ctr"/>
          <a:lstStyle/>
          <a:p>
            <a:pPr algn="ctr">
              <a:spcBef>
                <a:spcPts val="300"/>
              </a:spcBef>
              <a:spcAft>
                <a:spcPts val="300"/>
              </a:spcAft>
            </a:pPr>
            <a:r>
              <a:rPr lang="en-US" sz="900" dirty="0" smtClean="0"/>
              <a:t>Prod</a:t>
            </a:r>
            <a:endParaRPr lang="en-US" sz="900" dirty="0"/>
          </a:p>
        </p:txBody>
      </p:sp>
      <p:cxnSp>
        <p:nvCxnSpPr>
          <p:cNvPr id="40" name="Straight Arrow Connector 39"/>
          <p:cNvCxnSpPr>
            <a:stCxn id="37" idx="3"/>
            <a:endCxn id="38" idx="1"/>
          </p:cNvCxnSpPr>
          <p:nvPr/>
        </p:nvCxnSpPr>
        <p:spPr>
          <a:xfrm>
            <a:off x="1032983" y="3045772"/>
            <a:ext cx="380691" cy="0"/>
          </a:xfrm>
          <a:prstGeom prst="straightConnector1">
            <a:avLst/>
          </a:prstGeom>
          <a:ln>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8" idx="3"/>
            <a:endCxn id="39" idx="1"/>
          </p:cNvCxnSpPr>
          <p:nvPr/>
        </p:nvCxnSpPr>
        <p:spPr>
          <a:xfrm>
            <a:off x="1829310" y="3045772"/>
            <a:ext cx="422054" cy="0"/>
          </a:xfrm>
          <a:prstGeom prst="straightConnector1">
            <a:avLst/>
          </a:prstGeom>
          <a:ln>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391364" y="1074404"/>
            <a:ext cx="1540160" cy="228600"/>
          </a:xfrm>
          <a:prstGeom prst="rect">
            <a:avLst/>
          </a:prstGeom>
          <a:noFill/>
        </p:spPr>
        <p:txBody>
          <a:bodyPr wrap="none" lIns="91440" tIns="45720" rIns="91440" bIns="45720" rtlCol="0">
            <a:noAutofit/>
          </a:bodyPr>
          <a:lstStyle/>
          <a:p>
            <a:pPr>
              <a:lnSpc>
                <a:spcPct val="60000"/>
              </a:lnSpc>
              <a:spcBef>
                <a:spcPts val="200"/>
              </a:spcBef>
              <a:spcAft>
                <a:spcPts val="200"/>
              </a:spcAft>
              <a:buClr>
                <a:schemeClr val="accent1"/>
              </a:buClr>
              <a:buSzPct val="70000"/>
            </a:pPr>
            <a:r>
              <a:rPr lang="en-US" sz="1100" dirty="0" smtClean="0">
                <a:solidFill>
                  <a:schemeClr val="tx1">
                    <a:lumMod val="90000"/>
                    <a:lumOff val="10000"/>
                  </a:schemeClr>
                </a:solidFill>
                <a:latin typeface="Calibri"/>
                <a:cs typeface="Calibri"/>
              </a:rPr>
              <a:t>Bill of Materials</a:t>
            </a:r>
          </a:p>
        </p:txBody>
      </p:sp>
      <p:sp>
        <p:nvSpPr>
          <p:cNvPr id="3" name="Title 2"/>
          <p:cNvSpPr>
            <a:spLocks noGrp="1"/>
          </p:cNvSpPr>
          <p:nvPr>
            <p:ph type="title"/>
          </p:nvPr>
        </p:nvSpPr>
        <p:spPr/>
        <p:txBody>
          <a:bodyPr/>
          <a:lstStyle/>
          <a:p>
            <a:r>
              <a:rPr lang="en-US" dirty="0" smtClean="0"/>
              <a:t>Release </a:t>
            </a:r>
            <a:r>
              <a:rPr lang="en-US" dirty="0"/>
              <a:t>Conceptual Model</a:t>
            </a:r>
          </a:p>
        </p:txBody>
      </p:sp>
      <p:sp>
        <p:nvSpPr>
          <p:cNvPr id="56" name="TextBox 55"/>
          <p:cNvSpPr txBox="1"/>
          <p:nvPr/>
        </p:nvSpPr>
        <p:spPr>
          <a:xfrm>
            <a:off x="381000" y="1768196"/>
            <a:ext cx="1419611" cy="3048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1100" dirty="0" smtClean="0">
                <a:solidFill>
                  <a:schemeClr val="tx1">
                    <a:lumMod val="90000"/>
                    <a:lumOff val="10000"/>
                  </a:schemeClr>
                </a:solidFill>
                <a:latin typeface="Calibri"/>
                <a:cs typeface="Calibri"/>
              </a:rPr>
              <a:t>Environments</a:t>
            </a:r>
          </a:p>
        </p:txBody>
      </p:sp>
      <p:sp>
        <p:nvSpPr>
          <p:cNvPr id="57" name="Rectangle 56"/>
          <p:cNvSpPr/>
          <p:nvPr/>
        </p:nvSpPr>
        <p:spPr>
          <a:xfrm>
            <a:off x="547595" y="2038851"/>
            <a:ext cx="457200" cy="457200"/>
          </a:xfrm>
          <a:prstGeom prst="rect">
            <a:avLst/>
          </a:prstGeom>
          <a:ln/>
        </p:spPr>
        <p:style>
          <a:lnRef idx="1">
            <a:schemeClr val="dk1"/>
          </a:lnRef>
          <a:fillRef idx="2">
            <a:schemeClr val="dk1"/>
          </a:fillRef>
          <a:effectRef idx="1">
            <a:schemeClr val="dk1"/>
          </a:effectRef>
          <a:fontRef idx="minor">
            <a:schemeClr val="dk1"/>
          </a:fontRef>
        </p:style>
        <p:txBody>
          <a:bodyPr lIns="72000" tIns="72000" rIns="72000" bIns="72000" rtlCol="0" anchor="ctr"/>
          <a:lstStyle/>
          <a:p>
            <a:pPr algn="ctr">
              <a:lnSpc>
                <a:spcPct val="50000"/>
              </a:lnSpc>
              <a:spcBef>
                <a:spcPts val="300"/>
              </a:spcBef>
              <a:spcAft>
                <a:spcPts val="300"/>
              </a:spcAft>
            </a:pPr>
            <a:r>
              <a:rPr lang="en-US" sz="800" dirty="0" smtClean="0"/>
              <a:t>SIT</a:t>
            </a:r>
          </a:p>
          <a:p>
            <a:pPr algn="ctr">
              <a:lnSpc>
                <a:spcPct val="50000"/>
              </a:lnSpc>
              <a:spcBef>
                <a:spcPts val="300"/>
              </a:spcBef>
              <a:spcAft>
                <a:spcPts val="300"/>
              </a:spcAft>
            </a:pPr>
            <a:r>
              <a:rPr lang="en-US" sz="800" dirty="0" smtClean="0"/>
              <a:t>(</a:t>
            </a:r>
            <a:r>
              <a:rPr lang="en-US" sz="800" dirty="0" err="1" smtClean="0"/>
              <a:t>Env</a:t>
            </a:r>
            <a:r>
              <a:rPr lang="en-US" sz="800" dirty="0" smtClean="0"/>
              <a:t> 1)</a:t>
            </a:r>
          </a:p>
        </p:txBody>
      </p:sp>
      <p:sp>
        <p:nvSpPr>
          <p:cNvPr id="58" name="Rectangle 57"/>
          <p:cNvSpPr/>
          <p:nvPr/>
        </p:nvSpPr>
        <p:spPr>
          <a:xfrm>
            <a:off x="1075623" y="2038851"/>
            <a:ext cx="457200" cy="457200"/>
          </a:xfrm>
          <a:prstGeom prst="rect">
            <a:avLst/>
          </a:prstGeom>
          <a:ln/>
        </p:spPr>
        <p:style>
          <a:lnRef idx="1">
            <a:schemeClr val="dk1"/>
          </a:lnRef>
          <a:fillRef idx="2">
            <a:schemeClr val="dk1"/>
          </a:fillRef>
          <a:effectRef idx="1">
            <a:schemeClr val="dk1"/>
          </a:effectRef>
          <a:fontRef idx="minor">
            <a:schemeClr val="dk1"/>
          </a:fontRef>
        </p:style>
        <p:txBody>
          <a:bodyPr lIns="72000" tIns="72000" rIns="72000" bIns="72000" rtlCol="0" anchor="ctr"/>
          <a:lstStyle/>
          <a:p>
            <a:pPr algn="ctr">
              <a:lnSpc>
                <a:spcPct val="50000"/>
              </a:lnSpc>
              <a:spcBef>
                <a:spcPts val="300"/>
              </a:spcBef>
              <a:spcAft>
                <a:spcPts val="300"/>
              </a:spcAft>
            </a:pPr>
            <a:r>
              <a:rPr lang="en-US" sz="800" dirty="0" smtClean="0"/>
              <a:t>Test</a:t>
            </a:r>
          </a:p>
          <a:p>
            <a:pPr algn="ctr">
              <a:lnSpc>
                <a:spcPct val="50000"/>
              </a:lnSpc>
              <a:spcBef>
                <a:spcPts val="300"/>
              </a:spcBef>
              <a:spcAft>
                <a:spcPts val="300"/>
              </a:spcAft>
            </a:pPr>
            <a:r>
              <a:rPr lang="en-US" sz="800" dirty="0" smtClean="0"/>
              <a:t>(</a:t>
            </a:r>
            <a:r>
              <a:rPr lang="en-US" sz="800" dirty="0" err="1" smtClean="0"/>
              <a:t>Env</a:t>
            </a:r>
            <a:r>
              <a:rPr lang="en-US" sz="800" dirty="0" smtClean="0"/>
              <a:t> 2)</a:t>
            </a:r>
            <a:endParaRPr lang="en-US" sz="800" dirty="0"/>
          </a:p>
        </p:txBody>
      </p:sp>
      <p:sp>
        <p:nvSpPr>
          <p:cNvPr id="59" name="Rectangle 58"/>
          <p:cNvSpPr/>
          <p:nvPr/>
        </p:nvSpPr>
        <p:spPr>
          <a:xfrm>
            <a:off x="1600330" y="2038851"/>
            <a:ext cx="457200" cy="457200"/>
          </a:xfrm>
          <a:prstGeom prst="rect">
            <a:avLst/>
          </a:prstGeom>
          <a:ln/>
        </p:spPr>
        <p:style>
          <a:lnRef idx="1">
            <a:schemeClr val="dk1"/>
          </a:lnRef>
          <a:fillRef idx="2">
            <a:schemeClr val="dk1"/>
          </a:fillRef>
          <a:effectRef idx="1">
            <a:schemeClr val="dk1"/>
          </a:effectRef>
          <a:fontRef idx="minor">
            <a:schemeClr val="dk1"/>
          </a:fontRef>
        </p:style>
        <p:txBody>
          <a:bodyPr lIns="72000" tIns="72000" rIns="72000" bIns="72000" rtlCol="0" anchor="ctr"/>
          <a:lstStyle/>
          <a:p>
            <a:pPr algn="ctr">
              <a:lnSpc>
                <a:spcPct val="50000"/>
              </a:lnSpc>
              <a:spcBef>
                <a:spcPts val="300"/>
              </a:spcBef>
              <a:spcAft>
                <a:spcPts val="300"/>
              </a:spcAft>
            </a:pPr>
            <a:r>
              <a:rPr lang="en-US" sz="800" dirty="0" smtClean="0"/>
              <a:t>Prod</a:t>
            </a:r>
          </a:p>
          <a:p>
            <a:pPr algn="ctr">
              <a:lnSpc>
                <a:spcPct val="50000"/>
              </a:lnSpc>
              <a:spcBef>
                <a:spcPts val="300"/>
              </a:spcBef>
              <a:spcAft>
                <a:spcPts val="300"/>
              </a:spcAft>
            </a:pPr>
            <a:r>
              <a:rPr lang="en-US" sz="800" dirty="0" smtClean="0"/>
              <a:t>(</a:t>
            </a:r>
            <a:r>
              <a:rPr lang="en-US" sz="800" dirty="0" err="1" smtClean="0"/>
              <a:t>Env</a:t>
            </a:r>
            <a:r>
              <a:rPr lang="en-US" sz="800" dirty="0" smtClean="0"/>
              <a:t> 3)</a:t>
            </a:r>
            <a:endParaRPr lang="en-US" sz="800" dirty="0"/>
          </a:p>
        </p:txBody>
      </p:sp>
      <p:sp>
        <p:nvSpPr>
          <p:cNvPr id="62" name="TextBox 61"/>
          <p:cNvSpPr txBox="1"/>
          <p:nvPr/>
        </p:nvSpPr>
        <p:spPr>
          <a:xfrm>
            <a:off x="2208222" y="1047750"/>
            <a:ext cx="723274" cy="231414"/>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1100" dirty="0" smtClean="0">
                <a:solidFill>
                  <a:schemeClr val="tx1">
                    <a:lumMod val="90000"/>
                    <a:lumOff val="10000"/>
                  </a:schemeClr>
                </a:solidFill>
                <a:latin typeface="Calibri"/>
                <a:cs typeface="Calibri"/>
              </a:rPr>
              <a:t>Teams</a:t>
            </a:r>
          </a:p>
        </p:txBody>
      </p:sp>
      <p:grpSp>
        <p:nvGrpSpPr>
          <p:cNvPr id="63" name="Group 62"/>
          <p:cNvGrpSpPr/>
          <p:nvPr/>
        </p:nvGrpSpPr>
        <p:grpSpPr>
          <a:xfrm>
            <a:off x="2418709" y="1294622"/>
            <a:ext cx="232273" cy="212459"/>
            <a:chOff x="968422" y="1347924"/>
            <a:chExt cx="374078" cy="342167"/>
          </a:xfrm>
        </p:grpSpPr>
        <p:sp>
          <p:nvSpPr>
            <p:cNvPr id="65" name="Oval 94"/>
            <p:cNvSpPr>
              <a:spLocks noChangeArrowheads="1"/>
            </p:cNvSpPr>
            <p:nvPr/>
          </p:nvSpPr>
          <p:spPr bwMode="auto">
            <a:xfrm>
              <a:off x="968422" y="1347924"/>
              <a:ext cx="374078" cy="342167"/>
            </a:xfrm>
            <a:prstGeom prst="ellipse">
              <a:avLst/>
            </a:prstGeom>
            <a:gradFill rotWithShape="1">
              <a:gsLst>
                <a:gs pos="0">
                  <a:schemeClr val="accent2">
                    <a:gamma/>
                    <a:tint val="63922"/>
                    <a:invGamma/>
                  </a:schemeClr>
                </a:gs>
                <a:gs pos="100000">
                  <a:schemeClr val="accent2"/>
                </a:gs>
              </a:gsLst>
              <a:lin ang="5400000" scaled="1"/>
            </a:gradFill>
            <a:ln w="19050">
              <a:solidFill>
                <a:schemeClr val="accent2"/>
              </a:solidFill>
              <a:round/>
              <a:headEnd/>
              <a:tailEnd/>
            </a:ln>
            <a:effectLst/>
          </p:spPr>
          <p:txBody>
            <a:bodyPr wrap="none" anchor="ctr"/>
            <a:lstStyle/>
            <a:p>
              <a:pPr defTabSz="457200">
                <a:defRPr/>
              </a:pPr>
              <a:endParaRPr lang="en-US">
                <a:solidFill>
                  <a:srgbClr val="003A63"/>
                </a:solidFill>
                <a:latin typeface="Trebuchet MS"/>
                <a:cs typeface="Trebuchet MS"/>
              </a:endParaRPr>
            </a:p>
          </p:txBody>
        </p:sp>
        <p:grpSp>
          <p:nvGrpSpPr>
            <p:cNvPr id="66" name="Group 95"/>
            <p:cNvGrpSpPr>
              <a:grpSpLocks/>
            </p:cNvGrpSpPr>
            <p:nvPr/>
          </p:nvGrpSpPr>
          <p:grpSpPr bwMode="auto">
            <a:xfrm>
              <a:off x="1018999" y="1404806"/>
              <a:ext cx="271970" cy="227528"/>
              <a:chOff x="424" y="1477"/>
              <a:chExt cx="364" cy="332"/>
            </a:xfrm>
          </p:grpSpPr>
          <p:grpSp>
            <p:nvGrpSpPr>
              <p:cNvPr id="67" name="Group 96"/>
              <p:cNvGrpSpPr>
                <a:grpSpLocks/>
              </p:cNvGrpSpPr>
              <p:nvPr/>
            </p:nvGrpSpPr>
            <p:grpSpPr bwMode="auto">
              <a:xfrm>
                <a:off x="424" y="1489"/>
                <a:ext cx="139" cy="227"/>
                <a:chOff x="2992" y="2360"/>
                <a:chExt cx="322" cy="527"/>
              </a:xfrm>
            </p:grpSpPr>
            <p:sp>
              <p:nvSpPr>
                <p:cNvPr id="74" name="Oval 97"/>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a:solidFill>
                      <a:srgbClr val="003A63"/>
                    </a:solidFill>
                    <a:latin typeface="Trebuchet MS"/>
                    <a:cs typeface="Trebuchet MS"/>
                  </a:endParaRPr>
                </a:p>
              </p:txBody>
            </p:sp>
            <p:pic>
              <p:nvPicPr>
                <p:cNvPr id="75" name="Picture 98" descr="doo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68" name="Group 99"/>
              <p:cNvGrpSpPr>
                <a:grpSpLocks/>
              </p:cNvGrpSpPr>
              <p:nvPr/>
            </p:nvGrpSpPr>
            <p:grpSpPr bwMode="auto">
              <a:xfrm>
                <a:off x="649" y="1489"/>
                <a:ext cx="139" cy="227"/>
                <a:chOff x="2992" y="2360"/>
                <a:chExt cx="322" cy="527"/>
              </a:xfrm>
            </p:grpSpPr>
            <p:sp>
              <p:nvSpPr>
                <p:cNvPr id="72" name="Oval 100"/>
                <p:cNvSpPr>
                  <a:spLocks noChangeArrowheads="1"/>
                </p:cNvSpPr>
                <p:nvPr/>
              </p:nvSpPr>
              <p:spPr bwMode="auto">
                <a:xfrm>
                  <a:off x="2993"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a:solidFill>
                      <a:srgbClr val="003A63"/>
                    </a:solidFill>
                    <a:latin typeface="Trebuchet MS"/>
                    <a:cs typeface="Trebuchet MS"/>
                  </a:endParaRPr>
                </a:p>
              </p:txBody>
            </p:sp>
            <p:pic>
              <p:nvPicPr>
                <p:cNvPr id="73" name="Picture 101" descr="doo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69" name="Group 102"/>
              <p:cNvGrpSpPr>
                <a:grpSpLocks/>
              </p:cNvGrpSpPr>
              <p:nvPr/>
            </p:nvGrpSpPr>
            <p:grpSpPr bwMode="auto">
              <a:xfrm>
                <a:off x="503" y="1477"/>
                <a:ext cx="206" cy="332"/>
                <a:chOff x="2992" y="2360"/>
                <a:chExt cx="322" cy="527"/>
              </a:xfrm>
            </p:grpSpPr>
            <p:sp>
              <p:nvSpPr>
                <p:cNvPr id="70" name="Oval 103"/>
                <p:cNvSpPr>
                  <a:spLocks noChangeArrowheads="1"/>
                </p:cNvSpPr>
                <p:nvPr/>
              </p:nvSpPr>
              <p:spPr bwMode="auto">
                <a:xfrm>
                  <a:off x="2993" y="2719"/>
                  <a:ext cx="319"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a:solidFill>
                      <a:srgbClr val="003A63"/>
                    </a:solidFill>
                    <a:latin typeface="Trebuchet MS"/>
                    <a:cs typeface="Trebuchet MS"/>
                  </a:endParaRPr>
                </a:p>
              </p:txBody>
            </p:sp>
            <p:pic>
              <p:nvPicPr>
                <p:cNvPr id="71" name="Picture 104"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grpSp>
        <p:nvGrpSpPr>
          <p:cNvPr id="76" name="Group 75"/>
          <p:cNvGrpSpPr/>
          <p:nvPr/>
        </p:nvGrpSpPr>
        <p:grpSpPr>
          <a:xfrm>
            <a:off x="2860973" y="1294622"/>
            <a:ext cx="232273" cy="212459"/>
            <a:chOff x="968422" y="1347924"/>
            <a:chExt cx="374078" cy="342167"/>
          </a:xfrm>
        </p:grpSpPr>
        <p:sp>
          <p:nvSpPr>
            <p:cNvPr id="77" name="Oval 94"/>
            <p:cNvSpPr>
              <a:spLocks noChangeArrowheads="1"/>
            </p:cNvSpPr>
            <p:nvPr/>
          </p:nvSpPr>
          <p:spPr bwMode="auto">
            <a:xfrm>
              <a:off x="968422" y="1347924"/>
              <a:ext cx="374078" cy="342167"/>
            </a:xfrm>
            <a:prstGeom prst="ellipse">
              <a:avLst/>
            </a:prstGeom>
            <a:solidFill>
              <a:schemeClr val="accent6">
                <a:lumMod val="75000"/>
              </a:schemeClr>
            </a:solidFill>
            <a:ln w="19050">
              <a:solidFill>
                <a:srgbClr val="0000FF"/>
              </a:solidFill>
              <a:round/>
              <a:headEnd/>
              <a:tailEnd/>
            </a:ln>
            <a:effectLst/>
          </p:spPr>
          <p:txBody>
            <a:bodyPr wrap="none" anchor="ctr"/>
            <a:lstStyle/>
            <a:p>
              <a:pPr defTabSz="457200">
                <a:defRPr/>
              </a:pPr>
              <a:endParaRPr lang="en-US">
                <a:solidFill>
                  <a:srgbClr val="003A63"/>
                </a:solidFill>
                <a:latin typeface="Trebuchet MS"/>
                <a:cs typeface="Trebuchet MS"/>
              </a:endParaRPr>
            </a:p>
          </p:txBody>
        </p:sp>
        <p:grpSp>
          <p:nvGrpSpPr>
            <p:cNvPr id="78" name="Group 95"/>
            <p:cNvGrpSpPr>
              <a:grpSpLocks/>
            </p:cNvGrpSpPr>
            <p:nvPr/>
          </p:nvGrpSpPr>
          <p:grpSpPr bwMode="auto">
            <a:xfrm>
              <a:off x="1018999" y="1404806"/>
              <a:ext cx="271970" cy="227528"/>
              <a:chOff x="424" y="1477"/>
              <a:chExt cx="364" cy="332"/>
            </a:xfrm>
          </p:grpSpPr>
          <p:grpSp>
            <p:nvGrpSpPr>
              <p:cNvPr id="79" name="Group 96"/>
              <p:cNvGrpSpPr>
                <a:grpSpLocks/>
              </p:cNvGrpSpPr>
              <p:nvPr/>
            </p:nvGrpSpPr>
            <p:grpSpPr bwMode="auto">
              <a:xfrm>
                <a:off x="424" y="1489"/>
                <a:ext cx="139" cy="227"/>
                <a:chOff x="2992" y="2360"/>
                <a:chExt cx="322" cy="527"/>
              </a:xfrm>
            </p:grpSpPr>
            <p:sp>
              <p:nvSpPr>
                <p:cNvPr id="86" name="Oval 97"/>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a:solidFill>
                      <a:srgbClr val="003A63"/>
                    </a:solidFill>
                    <a:latin typeface="Trebuchet MS"/>
                    <a:cs typeface="Trebuchet MS"/>
                  </a:endParaRPr>
                </a:p>
              </p:txBody>
            </p:sp>
            <p:pic>
              <p:nvPicPr>
                <p:cNvPr id="87" name="Picture 98" descr="doo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80" name="Group 99"/>
              <p:cNvGrpSpPr>
                <a:grpSpLocks/>
              </p:cNvGrpSpPr>
              <p:nvPr/>
            </p:nvGrpSpPr>
            <p:grpSpPr bwMode="auto">
              <a:xfrm>
                <a:off x="649" y="1489"/>
                <a:ext cx="139" cy="227"/>
                <a:chOff x="2992" y="2360"/>
                <a:chExt cx="322" cy="527"/>
              </a:xfrm>
            </p:grpSpPr>
            <p:sp>
              <p:nvSpPr>
                <p:cNvPr id="84" name="Oval 100"/>
                <p:cNvSpPr>
                  <a:spLocks noChangeArrowheads="1"/>
                </p:cNvSpPr>
                <p:nvPr/>
              </p:nvSpPr>
              <p:spPr bwMode="auto">
                <a:xfrm>
                  <a:off x="2993"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a:solidFill>
                      <a:srgbClr val="003A63"/>
                    </a:solidFill>
                    <a:latin typeface="Trebuchet MS"/>
                    <a:cs typeface="Trebuchet MS"/>
                  </a:endParaRPr>
                </a:p>
              </p:txBody>
            </p:sp>
            <p:pic>
              <p:nvPicPr>
                <p:cNvPr id="85" name="Picture 101" descr="doo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81" name="Group 102"/>
              <p:cNvGrpSpPr>
                <a:grpSpLocks/>
              </p:cNvGrpSpPr>
              <p:nvPr/>
            </p:nvGrpSpPr>
            <p:grpSpPr bwMode="auto">
              <a:xfrm>
                <a:off x="503" y="1477"/>
                <a:ext cx="206" cy="332"/>
                <a:chOff x="2992" y="2360"/>
                <a:chExt cx="322" cy="527"/>
              </a:xfrm>
            </p:grpSpPr>
            <p:sp>
              <p:nvSpPr>
                <p:cNvPr id="82" name="Oval 103"/>
                <p:cNvSpPr>
                  <a:spLocks noChangeArrowheads="1"/>
                </p:cNvSpPr>
                <p:nvPr/>
              </p:nvSpPr>
              <p:spPr bwMode="auto">
                <a:xfrm>
                  <a:off x="2993" y="2719"/>
                  <a:ext cx="319"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a:solidFill>
                      <a:srgbClr val="003A63"/>
                    </a:solidFill>
                    <a:latin typeface="Trebuchet MS"/>
                    <a:cs typeface="Trebuchet MS"/>
                  </a:endParaRPr>
                </a:p>
              </p:txBody>
            </p:sp>
            <p:pic>
              <p:nvPicPr>
                <p:cNvPr id="83" name="Picture 104"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sp>
        <p:nvSpPr>
          <p:cNvPr id="14" name="TextBox 13"/>
          <p:cNvSpPr txBox="1"/>
          <p:nvPr/>
        </p:nvSpPr>
        <p:spPr>
          <a:xfrm>
            <a:off x="2286000" y="1493857"/>
            <a:ext cx="457200" cy="2286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800" dirty="0" smtClean="0">
                <a:solidFill>
                  <a:schemeClr val="tx1">
                    <a:lumMod val="90000"/>
                    <a:lumOff val="10000"/>
                  </a:schemeClr>
                </a:solidFill>
                <a:latin typeface="Calibri"/>
                <a:cs typeface="Calibri"/>
              </a:rPr>
              <a:t>Team 1</a:t>
            </a:r>
          </a:p>
        </p:txBody>
      </p:sp>
      <p:sp>
        <p:nvSpPr>
          <p:cNvPr id="88" name="TextBox 87"/>
          <p:cNvSpPr txBox="1"/>
          <p:nvPr/>
        </p:nvSpPr>
        <p:spPr>
          <a:xfrm>
            <a:off x="2743200" y="1493857"/>
            <a:ext cx="457200" cy="2286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800" dirty="0" smtClean="0">
                <a:solidFill>
                  <a:schemeClr val="tx1">
                    <a:lumMod val="90000"/>
                    <a:lumOff val="10000"/>
                  </a:schemeClr>
                </a:solidFill>
                <a:latin typeface="Calibri"/>
                <a:cs typeface="Calibri"/>
              </a:rPr>
              <a:t>Team 1</a:t>
            </a:r>
          </a:p>
        </p:txBody>
      </p:sp>
      <p:sp>
        <p:nvSpPr>
          <p:cNvPr id="89" name="TextBox 88"/>
          <p:cNvSpPr txBox="1"/>
          <p:nvPr/>
        </p:nvSpPr>
        <p:spPr>
          <a:xfrm>
            <a:off x="2237255" y="1733550"/>
            <a:ext cx="723274" cy="231414"/>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1100" dirty="0" smtClean="0">
                <a:solidFill>
                  <a:schemeClr val="tx1">
                    <a:lumMod val="90000"/>
                    <a:lumOff val="10000"/>
                  </a:schemeClr>
                </a:solidFill>
                <a:latin typeface="Calibri"/>
                <a:cs typeface="Calibri"/>
              </a:rPr>
              <a:t>Schedules</a:t>
            </a:r>
          </a:p>
        </p:txBody>
      </p:sp>
      <p:pic>
        <p:nvPicPr>
          <p:cNvPr id="15" name="Picture 14"/>
          <p:cNvPicPr>
            <a:picLocks noChangeAspect="1"/>
          </p:cNvPicPr>
          <p:nvPr/>
        </p:nvPicPr>
        <p:blipFill>
          <a:blip r:embed="rId5"/>
          <a:stretch>
            <a:fillRect/>
          </a:stretch>
        </p:blipFill>
        <p:spPr>
          <a:xfrm>
            <a:off x="2403845" y="1990761"/>
            <a:ext cx="217963" cy="217963"/>
          </a:xfrm>
          <a:prstGeom prst="rect">
            <a:avLst/>
          </a:prstGeom>
        </p:spPr>
      </p:pic>
      <p:pic>
        <p:nvPicPr>
          <p:cNvPr id="90" name="Picture 89"/>
          <p:cNvPicPr>
            <a:picLocks noChangeAspect="1"/>
          </p:cNvPicPr>
          <p:nvPr/>
        </p:nvPicPr>
        <p:blipFill>
          <a:blip r:embed="rId5"/>
          <a:stretch>
            <a:fillRect/>
          </a:stretch>
        </p:blipFill>
        <p:spPr>
          <a:xfrm>
            <a:off x="2686572" y="1990761"/>
            <a:ext cx="217963" cy="217963"/>
          </a:xfrm>
          <a:prstGeom prst="rect">
            <a:avLst/>
          </a:prstGeom>
        </p:spPr>
      </p:pic>
      <p:sp>
        <p:nvSpPr>
          <p:cNvPr id="101" name="Rectangle 100"/>
          <p:cNvSpPr/>
          <p:nvPr/>
        </p:nvSpPr>
        <p:spPr>
          <a:xfrm>
            <a:off x="4122199" y="1891252"/>
            <a:ext cx="747478" cy="3737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100" dirty="0" smtClean="0">
                <a:solidFill>
                  <a:srgbClr val="003A63"/>
                </a:solidFill>
                <a:latin typeface="Trebuchet MS"/>
                <a:cs typeface="Trebuchet MS"/>
              </a:rPr>
              <a:t>Deploy App 1</a:t>
            </a:r>
            <a:endParaRPr lang="en-US" sz="1100" dirty="0">
              <a:solidFill>
                <a:srgbClr val="003A63"/>
              </a:solidFill>
              <a:latin typeface="Trebuchet MS"/>
              <a:cs typeface="Trebuchet MS"/>
            </a:endParaRPr>
          </a:p>
        </p:txBody>
      </p:sp>
      <p:sp>
        <p:nvSpPr>
          <p:cNvPr id="102" name="Rectangle 101"/>
          <p:cNvSpPr/>
          <p:nvPr/>
        </p:nvSpPr>
        <p:spPr>
          <a:xfrm>
            <a:off x="4127733" y="2587830"/>
            <a:ext cx="736410" cy="3737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100" dirty="0" smtClean="0">
                <a:solidFill>
                  <a:srgbClr val="003A63"/>
                </a:solidFill>
                <a:latin typeface="Trebuchet MS"/>
                <a:cs typeface="Trebuchet MS"/>
              </a:rPr>
              <a:t>Deploy App 2</a:t>
            </a:r>
            <a:endParaRPr lang="en-US" sz="1100" dirty="0">
              <a:solidFill>
                <a:srgbClr val="003A63"/>
              </a:solidFill>
              <a:latin typeface="Trebuchet MS"/>
              <a:cs typeface="Trebuchet MS"/>
            </a:endParaRPr>
          </a:p>
        </p:txBody>
      </p:sp>
      <p:sp>
        <p:nvSpPr>
          <p:cNvPr id="103" name="Rectangle 102"/>
          <p:cNvSpPr/>
          <p:nvPr/>
        </p:nvSpPr>
        <p:spPr>
          <a:xfrm>
            <a:off x="4121809" y="4136779"/>
            <a:ext cx="748259" cy="3737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100" dirty="0" smtClean="0">
                <a:solidFill>
                  <a:srgbClr val="003A63"/>
                </a:solidFill>
                <a:latin typeface="Trebuchet MS"/>
                <a:cs typeface="Trebuchet MS"/>
              </a:rPr>
              <a:t>Smoke Test</a:t>
            </a:r>
            <a:endParaRPr lang="en-US" sz="1100" dirty="0">
              <a:solidFill>
                <a:srgbClr val="003A63"/>
              </a:solidFill>
              <a:latin typeface="Trebuchet MS"/>
              <a:cs typeface="Trebuchet MS"/>
            </a:endParaRPr>
          </a:p>
        </p:txBody>
      </p:sp>
      <p:sp>
        <p:nvSpPr>
          <p:cNvPr id="104" name="Down Arrow 103"/>
          <p:cNvSpPr/>
          <p:nvPr/>
        </p:nvSpPr>
        <p:spPr>
          <a:xfrm>
            <a:off x="4202729" y="3917217"/>
            <a:ext cx="586418" cy="165189"/>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rgbClr val="003A63"/>
              </a:solidFill>
              <a:latin typeface="Trebuchet MS"/>
              <a:cs typeface="Trebuchet MS"/>
            </a:endParaRPr>
          </a:p>
        </p:txBody>
      </p:sp>
      <p:sp>
        <p:nvSpPr>
          <p:cNvPr id="105" name="Down Arrow 104"/>
          <p:cNvSpPr/>
          <p:nvPr/>
        </p:nvSpPr>
        <p:spPr>
          <a:xfrm>
            <a:off x="4202729" y="2341389"/>
            <a:ext cx="586418" cy="165189"/>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rgbClr val="003A63"/>
              </a:solidFill>
              <a:latin typeface="Trebuchet MS"/>
              <a:cs typeface="Trebuchet MS"/>
            </a:endParaRPr>
          </a:p>
        </p:txBody>
      </p:sp>
      <p:sp>
        <p:nvSpPr>
          <p:cNvPr id="106" name="Rectangle 105"/>
          <p:cNvSpPr/>
          <p:nvPr/>
        </p:nvSpPr>
        <p:spPr>
          <a:xfrm>
            <a:off x="4122199" y="3377942"/>
            <a:ext cx="747478" cy="3737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100" dirty="0" smtClean="0">
                <a:solidFill>
                  <a:srgbClr val="003A63"/>
                </a:solidFill>
                <a:latin typeface="Trebuchet MS"/>
                <a:cs typeface="Trebuchet MS"/>
              </a:rPr>
              <a:t>Deploy App 3</a:t>
            </a:r>
            <a:endParaRPr lang="en-US" sz="1100" dirty="0">
              <a:solidFill>
                <a:srgbClr val="003A63"/>
              </a:solidFill>
              <a:latin typeface="Trebuchet MS"/>
              <a:cs typeface="Trebuchet MS"/>
            </a:endParaRPr>
          </a:p>
        </p:txBody>
      </p:sp>
      <p:sp>
        <p:nvSpPr>
          <p:cNvPr id="107" name="Down Arrow 106"/>
          <p:cNvSpPr/>
          <p:nvPr/>
        </p:nvSpPr>
        <p:spPr>
          <a:xfrm>
            <a:off x="4202729" y="3091978"/>
            <a:ext cx="586418" cy="165189"/>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rgbClr val="003A63"/>
              </a:solidFill>
              <a:latin typeface="Trebuchet MS"/>
              <a:cs typeface="Trebuchet MS"/>
            </a:endParaRPr>
          </a:p>
        </p:txBody>
      </p:sp>
      <p:sp>
        <p:nvSpPr>
          <p:cNvPr id="113" name="Rectangle 112"/>
          <p:cNvSpPr/>
          <p:nvPr/>
        </p:nvSpPr>
        <p:spPr>
          <a:xfrm>
            <a:off x="7544770" y="3378063"/>
            <a:ext cx="679525" cy="3088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solidFill>
                  <a:srgbClr val="003A63"/>
                </a:solidFill>
                <a:latin typeface="Trebuchet MS"/>
                <a:cs typeface="Trebuchet MS"/>
              </a:rPr>
              <a:t>Flush caches</a:t>
            </a:r>
            <a:endParaRPr lang="en-US" sz="1000" dirty="0">
              <a:solidFill>
                <a:srgbClr val="003A63"/>
              </a:solidFill>
              <a:latin typeface="Trebuchet MS"/>
              <a:cs typeface="Trebuchet MS"/>
            </a:endParaRPr>
          </a:p>
        </p:txBody>
      </p:sp>
      <p:sp>
        <p:nvSpPr>
          <p:cNvPr id="114" name="Down Arrow 113"/>
          <p:cNvSpPr/>
          <p:nvPr/>
        </p:nvSpPr>
        <p:spPr>
          <a:xfrm>
            <a:off x="7617979" y="3753914"/>
            <a:ext cx="533107" cy="93244"/>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rgbClr val="003A63"/>
              </a:solidFill>
              <a:latin typeface="Trebuchet MS"/>
              <a:cs typeface="Trebuchet MS"/>
            </a:endParaRPr>
          </a:p>
        </p:txBody>
      </p:sp>
      <p:sp>
        <p:nvSpPr>
          <p:cNvPr id="116" name="Down Arrow 115"/>
          <p:cNvSpPr/>
          <p:nvPr/>
        </p:nvSpPr>
        <p:spPr>
          <a:xfrm>
            <a:off x="7617979" y="4293713"/>
            <a:ext cx="533107" cy="93244"/>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rgbClr val="003A63"/>
              </a:solidFill>
              <a:latin typeface="Trebuchet MS"/>
              <a:cs typeface="Trebuchet MS"/>
            </a:endParaRPr>
          </a:p>
        </p:txBody>
      </p:sp>
      <p:sp>
        <p:nvSpPr>
          <p:cNvPr id="91" name="Rectangle 90"/>
          <p:cNvSpPr/>
          <p:nvPr/>
        </p:nvSpPr>
        <p:spPr>
          <a:xfrm>
            <a:off x="3924823" y="1133776"/>
            <a:ext cx="1185859" cy="415636"/>
          </a:xfrm>
          <a:prstGeom prst="rect">
            <a:avLst/>
          </a:prstGeom>
          <a:ln/>
        </p:spPr>
        <p:style>
          <a:lnRef idx="1">
            <a:schemeClr val="dk1"/>
          </a:lnRef>
          <a:fillRef idx="2">
            <a:schemeClr val="dk1"/>
          </a:fillRef>
          <a:effectRef idx="1">
            <a:schemeClr val="dk1"/>
          </a:effectRef>
          <a:fontRef idx="minor">
            <a:schemeClr val="dk1"/>
          </a:fontRef>
        </p:style>
        <p:txBody>
          <a:bodyPr lIns="72000" tIns="72000" rIns="72000" bIns="72000" rtlCol="0" anchor="ctr"/>
          <a:lstStyle/>
          <a:p>
            <a:pPr algn="ctr">
              <a:spcBef>
                <a:spcPts val="300"/>
              </a:spcBef>
              <a:spcAft>
                <a:spcPts val="300"/>
              </a:spcAft>
            </a:pPr>
            <a:r>
              <a:rPr lang="en-US" sz="1000" dirty="0" smtClean="0"/>
              <a:t>SIT</a:t>
            </a:r>
          </a:p>
        </p:txBody>
      </p:sp>
      <p:sp>
        <p:nvSpPr>
          <p:cNvPr id="92" name="Rectangle 91"/>
          <p:cNvSpPr/>
          <p:nvPr/>
        </p:nvSpPr>
        <p:spPr>
          <a:xfrm>
            <a:off x="5647996" y="1133776"/>
            <a:ext cx="1185859" cy="415636"/>
          </a:xfrm>
          <a:prstGeom prst="rect">
            <a:avLst/>
          </a:prstGeom>
          <a:ln/>
        </p:spPr>
        <p:style>
          <a:lnRef idx="1">
            <a:schemeClr val="dk1"/>
          </a:lnRef>
          <a:fillRef idx="2">
            <a:schemeClr val="dk1"/>
          </a:fillRef>
          <a:effectRef idx="1">
            <a:schemeClr val="dk1"/>
          </a:effectRef>
          <a:fontRef idx="minor">
            <a:schemeClr val="dk1"/>
          </a:fontRef>
        </p:style>
        <p:txBody>
          <a:bodyPr lIns="72000" tIns="72000" rIns="72000" bIns="72000" rtlCol="0" anchor="ctr"/>
          <a:lstStyle/>
          <a:p>
            <a:pPr algn="ctr">
              <a:spcBef>
                <a:spcPts val="300"/>
              </a:spcBef>
              <a:spcAft>
                <a:spcPts val="300"/>
              </a:spcAft>
            </a:pPr>
            <a:r>
              <a:rPr lang="en-US" sz="1000" dirty="0" smtClean="0"/>
              <a:t>UAT</a:t>
            </a:r>
            <a:endParaRPr lang="en-US" sz="1000" dirty="0"/>
          </a:p>
        </p:txBody>
      </p:sp>
      <p:sp>
        <p:nvSpPr>
          <p:cNvPr id="93" name="Rectangle 92"/>
          <p:cNvSpPr/>
          <p:nvPr/>
        </p:nvSpPr>
        <p:spPr>
          <a:xfrm>
            <a:off x="7311741" y="1133776"/>
            <a:ext cx="1185859" cy="415636"/>
          </a:xfrm>
          <a:prstGeom prst="rect">
            <a:avLst/>
          </a:prstGeom>
          <a:ln/>
        </p:spPr>
        <p:style>
          <a:lnRef idx="1">
            <a:schemeClr val="dk1"/>
          </a:lnRef>
          <a:fillRef idx="2">
            <a:schemeClr val="dk1"/>
          </a:fillRef>
          <a:effectRef idx="1">
            <a:schemeClr val="dk1"/>
          </a:effectRef>
          <a:fontRef idx="minor">
            <a:schemeClr val="dk1"/>
          </a:fontRef>
        </p:style>
        <p:txBody>
          <a:bodyPr lIns="72000" tIns="72000" rIns="72000" bIns="72000" rtlCol="0" anchor="ctr"/>
          <a:lstStyle/>
          <a:p>
            <a:pPr algn="ctr">
              <a:spcBef>
                <a:spcPts val="300"/>
              </a:spcBef>
              <a:spcAft>
                <a:spcPts val="300"/>
              </a:spcAft>
            </a:pPr>
            <a:r>
              <a:rPr lang="en-US" sz="1000" dirty="0" smtClean="0"/>
              <a:t>Prod</a:t>
            </a:r>
            <a:endParaRPr lang="en-US" sz="1000" dirty="0"/>
          </a:p>
        </p:txBody>
      </p:sp>
      <p:cxnSp>
        <p:nvCxnSpPr>
          <p:cNvPr id="94" name="Straight Arrow Connector 93"/>
          <p:cNvCxnSpPr>
            <a:stCxn id="91" idx="3"/>
            <a:endCxn id="92" idx="1"/>
          </p:cNvCxnSpPr>
          <p:nvPr/>
        </p:nvCxnSpPr>
        <p:spPr>
          <a:xfrm>
            <a:off x="5110682" y="1341594"/>
            <a:ext cx="537314" cy="0"/>
          </a:xfrm>
          <a:prstGeom prst="straightConnector1">
            <a:avLst/>
          </a:prstGeom>
          <a:ln>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92" idx="3"/>
            <a:endCxn id="93" idx="1"/>
          </p:cNvCxnSpPr>
          <p:nvPr/>
        </p:nvCxnSpPr>
        <p:spPr>
          <a:xfrm>
            <a:off x="6833855" y="1341594"/>
            <a:ext cx="477886" cy="0"/>
          </a:xfrm>
          <a:prstGeom prst="straightConnector1">
            <a:avLst/>
          </a:prstGeom>
          <a:ln>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121" name="TextBox 120"/>
          <p:cNvSpPr txBox="1"/>
          <p:nvPr/>
        </p:nvSpPr>
        <p:spPr>
          <a:xfrm>
            <a:off x="5544613" y="666750"/>
            <a:ext cx="1419611" cy="304800"/>
          </a:xfrm>
          <a:prstGeom prst="rect">
            <a:avLst/>
          </a:prstGeom>
          <a:noFill/>
        </p:spPr>
        <p:txBody>
          <a:bodyPr wrap="none" lIns="91440" tIns="45720" rIns="91440" bIns="45720" rtlCol="0">
            <a:noAutofit/>
          </a:bodyPr>
          <a:lstStyle/>
          <a:p>
            <a:pPr algn="ctr">
              <a:spcBef>
                <a:spcPts val="200"/>
              </a:spcBef>
              <a:spcAft>
                <a:spcPts val="200"/>
              </a:spcAft>
              <a:buClr>
                <a:schemeClr val="accent1"/>
              </a:buClr>
              <a:buSzPct val="70000"/>
            </a:pPr>
            <a:r>
              <a:rPr lang="en-US" sz="1400" b="1" dirty="0" smtClean="0">
                <a:solidFill>
                  <a:schemeClr val="tx1">
                    <a:lumMod val="90000"/>
                    <a:lumOff val="10000"/>
                  </a:schemeClr>
                </a:solidFill>
                <a:latin typeface="Calibri"/>
                <a:cs typeface="Calibri"/>
              </a:rPr>
              <a:t>Release Pipeline</a:t>
            </a:r>
          </a:p>
        </p:txBody>
      </p:sp>
      <p:sp>
        <p:nvSpPr>
          <p:cNvPr id="126" name="Rectangle 125"/>
          <p:cNvSpPr/>
          <p:nvPr/>
        </p:nvSpPr>
        <p:spPr>
          <a:xfrm>
            <a:off x="414641" y="2599161"/>
            <a:ext cx="2633359" cy="2062801"/>
          </a:xfrm>
          <a:custGeom>
            <a:avLst/>
            <a:gdLst>
              <a:gd name="connsiteX0" fmla="*/ 0 w 2525589"/>
              <a:gd name="connsiteY0" fmla="*/ 0 h 1970834"/>
              <a:gd name="connsiteX1" fmla="*/ 2525589 w 2525589"/>
              <a:gd name="connsiteY1" fmla="*/ 0 h 1970834"/>
              <a:gd name="connsiteX2" fmla="*/ 2525589 w 2525589"/>
              <a:gd name="connsiteY2" fmla="*/ 1970834 h 1970834"/>
              <a:gd name="connsiteX3" fmla="*/ 0 w 2525589"/>
              <a:gd name="connsiteY3" fmla="*/ 1970834 h 1970834"/>
              <a:gd name="connsiteX4" fmla="*/ 0 w 2525589"/>
              <a:gd name="connsiteY4" fmla="*/ 0 h 1970834"/>
              <a:gd name="connsiteX0" fmla="*/ 1816605 w 2525589"/>
              <a:gd name="connsiteY0" fmla="*/ 1413096 h 1970834"/>
              <a:gd name="connsiteX1" fmla="*/ 2525589 w 2525589"/>
              <a:gd name="connsiteY1" fmla="*/ 0 h 1970834"/>
              <a:gd name="connsiteX2" fmla="*/ 2525589 w 2525589"/>
              <a:gd name="connsiteY2" fmla="*/ 1970834 h 1970834"/>
              <a:gd name="connsiteX3" fmla="*/ 0 w 2525589"/>
              <a:gd name="connsiteY3" fmla="*/ 1970834 h 1970834"/>
              <a:gd name="connsiteX4" fmla="*/ 1816605 w 2525589"/>
              <a:gd name="connsiteY4" fmla="*/ 1413096 h 1970834"/>
              <a:gd name="connsiteX0" fmla="*/ 1816605 w 2525589"/>
              <a:gd name="connsiteY0" fmla="*/ 1413096 h 1970834"/>
              <a:gd name="connsiteX1" fmla="*/ 2525589 w 2525589"/>
              <a:gd name="connsiteY1" fmla="*/ 0 h 1970834"/>
              <a:gd name="connsiteX2" fmla="*/ 2525589 w 2525589"/>
              <a:gd name="connsiteY2" fmla="*/ 1970834 h 1970834"/>
              <a:gd name="connsiteX3" fmla="*/ 0 w 2525589"/>
              <a:gd name="connsiteY3" fmla="*/ 1970834 h 1970834"/>
              <a:gd name="connsiteX4" fmla="*/ 1816605 w 2525589"/>
              <a:gd name="connsiteY4" fmla="*/ 1413096 h 1970834"/>
              <a:gd name="connsiteX0" fmla="*/ 1816605 w 2525589"/>
              <a:gd name="connsiteY0" fmla="*/ 1413096 h 1970834"/>
              <a:gd name="connsiteX1" fmla="*/ 2525589 w 2525589"/>
              <a:gd name="connsiteY1" fmla="*/ 0 h 1970834"/>
              <a:gd name="connsiteX2" fmla="*/ 2525589 w 2525589"/>
              <a:gd name="connsiteY2" fmla="*/ 1970834 h 1970834"/>
              <a:gd name="connsiteX3" fmla="*/ 0 w 2525589"/>
              <a:gd name="connsiteY3" fmla="*/ 1970834 h 1970834"/>
              <a:gd name="connsiteX4" fmla="*/ 747531 w 2525589"/>
              <a:gd name="connsiteY4" fmla="*/ 1738915 h 1970834"/>
              <a:gd name="connsiteX5" fmla="*/ 1816605 w 2525589"/>
              <a:gd name="connsiteY5" fmla="*/ 1413096 h 1970834"/>
              <a:gd name="connsiteX0" fmla="*/ 1816605 w 2525589"/>
              <a:gd name="connsiteY0" fmla="*/ 1413096 h 1970834"/>
              <a:gd name="connsiteX1" fmla="*/ 2525589 w 2525589"/>
              <a:gd name="connsiteY1" fmla="*/ 0 h 1970834"/>
              <a:gd name="connsiteX2" fmla="*/ 2525589 w 2525589"/>
              <a:gd name="connsiteY2" fmla="*/ 1970834 h 1970834"/>
              <a:gd name="connsiteX3" fmla="*/ 0 w 2525589"/>
              <a:gd name="connsiteY3" fmla="*/ 1970834 h 1970834"/>
              <a:gd name="connsiteX4" fmla="*/ 7432 w 2525589"/>
              <a:gd name="connsiteY4" fmla="*/ 1469754 h 1970834"/>
              <a:gd name="connsiteX5" fmla="*/ 1816605 w 2525589"/>
              <a:gd name="connsiteY5" fmla="*/ 1413096 h 1970834"/>
              <a:gd name="connsiteX0" fmla="*/ 1816605 w 2525589"/>
              <a:gd name="connsiteY0" fmla="*/ 1413096 h 1970834"/>
              <a:gd name="connsiteX1" fmla="*/ 2525589 w 2525589"/>
              <a:gd name="connsiteY1" fmla="*/ 0 h 1970834"/>
              <a:gd name="connsiteX2" fmla="*/ 2525589 w 2525589"/>
              <a:gd name="connsiteY2" fmla="*/ 1970834 h 1970834"/>
              <a:gd name="connsiteX3" fmla="*/ 0 w 2525589"/>
              <a:gd name="connsiteY3" fmla="*/ 1970834 h 1970834"/>
              <a:gd name="connsiteX4" fmla="*/ 7432 w 2525589"/>
              <a:gd name="connsiteY4" fmla="*/ 1469754 h 1970834"/>
              <a:gd name="connsiteX5" fmla="*/ 1816605 w 2525589"/>
              <a:gd name="connsiteY5" fmla="*/ 1413096 h 1970834"/>
              <a:gd name="connsiteX0" fmla="*/ 1817583 w 2526567"/>
              <a:gd name="connsiteY0" fmla="*/ 1413096 h 1970834"/>
              <a:gd name="connsiteX1" fmla="*/ 2526567 w 2526567"/>
              <a:gd name="connsiteY1" fmla="*/ 0 h 1970834"/>
              <a:gd name="connsiteX2" fmla="*/ 2526567 w 2526567"/>
              <a:gd name="connsiteY2" fmla="*/ 1970834 h 1970834"/>
              <a:gd name="connsiteX3" fmla="*/ 978 w 2526567"/>
              <a:gd name="connsiteY3" fmla="*/ 1970834 h 1970834"/>
              <a:gd name="connsiteX4" fmla="*/ 0 w 2526567"/>
              <a:gd name="connsiteY4" fmla="*/ 1461343 h 1970834"/>
              <a:gd name="connsiteX5" fmla="*/ 1817583 w 2526567"/>
              <a:gd name="connsiteY5" fmla="*/ 1413096 h 1970834"/>
              <a:gd name="connsiteX0" fmla="*/ 1809173 w 2526567"/>
              <a:gd name="connsiteY0" fmla="*/ 1446741 h 1970834"/>
              <a:gd name="connsiteX1" fmla="*/ 2526567 w 2526567"/>
              <a:gd name="connsiteY1" fmla="*/ 0 h 1970834"/>
              <a:gd name="connsiteX2" fmla="*/ 2526567 w 2526567"/>
              <a:gd name="connsiteY2" fmla="*/ 1970834 h 1970834"/>
              <a:gd name="connsiteX3" fmla="*/ 978 w 2526567"/>
              <a:gd name="connsiteY3" fmla="*/ 1970834 h 1970834"/>
              <a:gd name="connsiteX4" fmla="*/ 0 w 2526567"/>
              <a:gd name="connsiteY4" fmla="*/ 1461343 h 1970834"/>
              <a:gd name="connsiteX5" fmla="*/ 1809173 w 2526567"/>
              <a:gd name="connsiteY5" fmla="*/ 1446741 h 1970834"/>
              <a:gd name="connsiteX0" fmla="*/ 1809173 w 2526567"/>
              <a:gd name="connsiteY0" fmla="*/ 1480386 h 1970834"/>
              <a:gd name="connsiteX1" fmla="*/ 2526567 w 2526567"/>
              <a:gd name="connsiteY1" fmla="*/ 0 h 1970834"/>
              <a:gd name="connsiteX2" fmla="*/ 2526567 w 2526567"/>
              <a:gd name="connsiteY2" fmla="*/ 1970834 h 1970834"/>
              <a:gd name="connsiteX3" fmla="*/ 978 w 2526567"/>
              <a:gd name="connsiteY3" fmla="*/ 1970834 h 1970834"/>
              <a:gd name="connsiteX4" fmla="*/ 0 w 2526567"/>
              <a:gd name="connsiteY4" fmla="*/ 1461343 h 1970834"/>
              <a:gd name="connsiteX5" fmla="*/ 1809173 w 2526567"/>
              <a:gd name="connsiteY5" fmla="*/ 1480386 h 1970834"/>
              <a:gd name="connsiteX0" fmla="*/ 1809173 w 2526567"/>
              <a:gd name="connsiteY0" fmla="*/ 1455152 h 1970834"/>
              <a:gd name="connsiteX1" fmla="*/ 2526567 w 2526567"/>
              <a:gd name="connsiteY1" fmla="*/ 0 h 1970834"/>
              <a:gd name="connsiteX2" fmla="*/ 2526567 w 2526567"/>
              <a:gd name="connsiteY2" fmla="*/ 1970834 h 1970834"/>
              <a:gd name="connsiteX3" fmla="*/ 978 w 2526567"/>
              <a:gd name="connsiteY3" fmla="*/ 1970834 h 1970834"/>
              <a:gd name="connsiteX4" fmla="*/ 0 w 2526567"/>
              <a:gd name="connsiteY4" fmla="*/ 1461343 h 1970834"/>
              <a:gd name="connsiteX5" fmla="*/ 1809173 w 2526567"/>
              <a:gd name="connsiteY5" fmla="*/ 1455152 h 1970834"/>
              <a:gd name="connsiteX0" fmla="*/ 1809173 w 2526567"/>
              <a:gd name="connsiteY0" fmla="*/ 1455152 h 1970834"/>
              <a:gd name="connsiteX1" fmla="*/ 2211885 w 2526567"/>
              <a:gd name="connsiteY1" fmla="*/ 603392 h 1970834"/>
              <a:gd name="connsiteX2" fmla="*/ 2526567 w 2526567"/>
              <a:gd name="connsiteY2" fmla="*/ 0 h 1970834"/>
              <a:gd name="connsiteX3" fmla="*/ 2526567 w 2526567"/>
              <a:gd name="connsiteY3" fmla="*/ 1970834 h 1970834"/>
              <a:gd name="connsiteX4" fmla="*/ 978 w 2526567"/>
              <a:gd name="connsiteY4" fmla="*/ 1970834 h 1970834"/>
              <a:gd name="connsiteX5" fmla="*/ 0 w 2526567"/>
              <a:gd name="connsiteY5" fmla="*/ 1461343 h 1970834"/>
              <a:gd name="connsiteX6" fmla="*/ 1809173 w 2526567"/>
              <a:gd name="connsiteY6" fmla="*/ 1455152 h 1970834"/>
              <a:gd name="connsiteX0" fmla="*/ 1809173 w 2526567"/>
              <a:gd name="connsiteY0" fmla="*/ 1457373 h 1973055"/>
              <a:gd name="connsiteX1" fmla="*/ 1833425 w 2526567"/>
              <a:gd name="connsiteY1" fmla="*/ 0 h 1973055"/>
              <a:gd name="connsiteX2" fmla="*/ 2526567 w 2526567"/>
              <a:gd name="connsiteY2" fmla="*/ 2221 h 1973055"/>
              <a:gd name="connsiteX3" fmla="*/ 2526567 w 2526567"/>
              <a:gd name="connsiteY3" fmla="*/ 1973055 h 1973055"/>
              <a:gd name="connsiteX4" fmla="*/ 978 w 2526567"/>
              <a:gd name="connsiteY4" fmla="*/ 1973055 h 1973055"/>
              <a:gd name="connsiteX5" fmla="*/ 0 w 2526567"/>
              <a:gd name="connsiteY5" fmla="*/ 1463564 h 1973055"/>
              <a:gd name="connsiteX6" fmla="*/ 1809173 w 2526567"/>
              <a:gd name="connsiteY6" fmla="*/ 1457373 h 1973055"/>
              <a:gd name="connsiteX0" fmla="*/ 1876454 w 2526567"/>
              <a:gd name="connsiteY0" fmla="*/ 1474195 h 1973055"/>
              <a:gd name="connsiteX1" fmla="*/ 1833425 w 2526567"/>
              <a:gd name="connsiteY1" fmla="*/ 0 h 1973055"/>
              <a:gd name="connsiteX2" fmla="*/ 2526567 w 2526567"/>
              <a:gd name="connsiteY2" fmla="*/ 2221 h 1973055"/>
              <a:gd name="connsiteX3" fmla="*/ 2526567 w 2526567"/>
              <a:gd name="connsiteY3" fmla="*/ 1973055 h 1973055"/>
              <a:gd name="connsiteX4" fmla="*/ 978 w 2526567"/>
              <a:gd name="connsiteY4" fmla="*/ 1973055 h 1973055"/>
              <a:gd name="connsiteX5" fmla="*/ 0 w 2526567"/>
              <a:gd name="connsiteY5" fmla="*/ 1463564 h 1973055"/>
              <a:gd name="connsiteX6" fmla="*/ 1876454 w 2526567"/>
              <a:gd name="connsiteY6" fmla="*/ 1474195 h 1973055"/>
              <a:gd name="connsiteX0" fmla="*/ 1876454 w 2526567"/>
              <a:gd name="connsiteY0" fmla="*/ 1474195 h 1973055"/>
              <a:gd name="connsiteX1" fmla="*/ 1833425 w 2526567"/>
              <a:gd name="connsiteY1" fmla="*/ 0 h 1973055"/>
              <a:gd name="connsiteX2" fmla="*/ 2526567 w 2526567"/>
              <a:gd name="connsiteY2" fmla="*/ 2221 h 1973055"/>
              <a:gd name="connsiteX3" fmla="*/ 2526567 w 2526567"/>
              <a:gd name="connsiteY3" fmla="*/ 1973055 h 1973055"/>
              <a:gd name="connsiteX4" fmla="*/ 978 w 2526567"/>
              <a:gd name="connsiteY4" fmla="*/ 1973055 h 1973055"/>
              <a:gd name="connsiteX5" fmla="*/ 0 w 2526567"/>
              <a:gd name="connsiteY5" fmla="*/ 1463564 h 1973055"/>
              <a:gd name="connsiteX6" fmla="*/ 1876454 w 2526567"/>
              <a:gd name="connsiteY6" fmla="*/ 1474195 h 1973055"/>
              <a:gd name="connsiteX0" fmla="*/ 1876454 w 2526567"/>
              <a:gd name="connsiteY0" fmla="*/ 1474195 h 1973055"/>
              <a:gd name="connsiteX1" fmla="*/ 1833425 w 2526567"/>
              <a:gd name="connsiteY1" fmla="*/ 0 h 1973055"/>
              <a:gd name="connsiteX2" fmla="*/ 2526567 w 2526567"/>
              <a:gd name="connsiteY2" fmla="*/ 2221 h 1973055"/>
              <a:gd name="connsiteX3" fmla="*/ 2526567 w 2526567"/>
              <a:gd name="connsiteY3" fmla="*/ 1973055 h 1973055"/>
              <a:gd name="connsiteX4" fmla="*/ 978 w 2526567"/>
              <a:gd name="connsiteY4" fmla="*/ 1973055 h 1973055"/>
              <a:gd name="connsiteX5" fmla="*/ 0 w 2526567"/>
              <a:gd name="connsiteY5" fmla="*/ 1463564 h 1973055"/>
              <a:gd name="connsiteX6" fmla="*/ 1876454 w 2526567"/>
              <a:gd name="connsiteY6" fmla="*/ 1474195 h 1973055"/>
              <a:gd name="connsiteX0" fmla="*/ 1876454 w 2526567"/>
              <a:gd name="connsiteY0" fmla="*/ 1440550 h 1973055"/>
              <a:gd name="connsiteX1" fmla="*/ 1833425 w 2526567"/>
              <a:gd name="connsiteY1" fmla="*/ 0 h 1973055"/>
              <a:gd name="connsiteX2" fmla="*/ 2526567 w 2526567"/>
              <a:gd name="connsiteY2" fmla="*/ 2221 h 1973055"/>
              <a:gd name="connsiteX3" fmla="*/ 2526567 w 2526567"/>
              <a:gd name="connsiteY3" fmla="*/ 1973055 h 1973055"/>
              <a:gd name="connsiteX4" fmla="*/ 978 w 2526567"/>
              <a:gd name="connsiteY4" fmla="*/ 1973055 h 1973055"/>
              <a:gd name="connsiteX5" fmla="*/ 0 w 2526567"/>
              <a:gd name="connsiteY5" fmla="*/ 1463564 h 1973055"/>
              <a:gd name="connsiteX6" fmla="*/ 1876454 w 2526567"/>
              <a:gd name="connsiteY6" fmla="*/ 1440550 h 1973055"/>
              <a:gd name="connsiteX0" fmla="*/ 1884864 w 2526567"/>
              <a:gd name="connsiteY0" fmla="*/ 1474195 h 1973055"/>
              <a:gd name="connsiteX1" fmla="*/ 1833425 w 2526567"/>
              <a:gd name="connsiteY1" fmla="*/ 0 h 1973055"/>
              <a:gd name="connsiteX2" fmla="*/ 2526567 w 2526567"/>
              <a:gd name="connsiteY2" fmla="*/ 2221 h 1973055"/>
              <a:gd name="connsiteX3" fmla="*/ 2526567 w 2526567"/>
              <a:gd name="connsiteY3" fmla="*/ 1973055 h 1973055"/>
              <a:gd name="connsiteX4" fmla="*/ 978 w 2526567"/>
              <a:gd name="connsiteY4" fmla="*/ 1973055 h 1973055"/>
              <a:gd name="connsiteX5" fmla="*/ 0 w 2526567"/>
              <a:gd name="connsiteY5" fmla="*/ 1463564 h 1973055"/>
              <a:gd name="connsiteX6" fmla="*/ 1884864 w 2526567"/>
              <a:gd name="connsiteY6" fmla="*/ 1474195 h 1973055"/>
              <a:gd name="connsiteX0" fmla="*/ 1884864 w 2526567"/>
              <a:gd name="connsiteY0" fmla="*/ 1448961 h 1973055"/>
              <a:gd name="connsiteX1" fmla="*/ 1833425 w 2526567"/>
              <a:gd name="connsiteY1" fmla="*/ 0 h 1973055"/>
              <a:gd name="connsiteX2" fmla="*/ 2526567 w 2526567"/>
              <a:gd name="connsiteY2" fmla="*/ 2221 h 1973055"/>
              <a:gd name="connsiteX3" fmla="*/ 2526567 w 2526567"/>
              <a:gd name="connsiteY3" fmla="*/ 1973055 h 1973055"/>
              <a:gd name="connsiteX4" fmla="*/ 978 w 2526567"/>
              <a:gd name="connsiteY4" fmla="*/ 1973055 h 1973055"/>
              <a:gd name="connsiteX5" fmla="*/ 0 w 2526567"/>
              <a:gd name="connsiteY5" fmla="*/ 1463564 h 1973055"/>
              <a:gd name="connsiteX6" fmla="*/ 1884864 w 2526567"/>
              <a:gd name="connsiteY6" fmla="*/ 1448961 h 1973055"/>
              <a:gd name="connsiteX0" fmla="*/ 1884864 w 2526567"/>
              <a:gd name="connsiteY0" fmla="*/ 1474195 h 1973055"/>
              <a:gd name="connsiteX1" fmla="*/ 1833425 w 2526567"/>
              <a:gd name="connsiteY1" fmla="*/ 0 h 1973055"/>
              <a:gd name="connsiteX2" fmla="*/ 2526567 w 2526567"/>
              <a:gd name="connsiteY2" fmla="*/ 2221 h 1973055"/>
              <a:gd name="connsiteX3" fmla="*/ 2526567 w 2526567"/>
              <a:gd name="connsiteY3" fmla="*/ 1973055 h 1973055"/>
              <a:gd name="connsiteX4" fmla="*/ 978 w 2526567"/>
              <a:gd name="connsiteY4" fmla="*/ 1973055 h 1973055"/>
              <a:gd name="connsiteX5" fmla="*/ 0 w 2526567"/>
              <a:gd name="connsiteY5" fmla="*/ 1463564 h 1973055"/>
              <a:gd name="connsiteX6" fmla="*/ 1884864 w 2526567"/>
              <a:gd name="connsiteY6" fmla="*/ 1474195 h 1973055"/>
              <a:gd name="connsiteX0" fmla="*/ 1884864 w 2526567"/>
              <a:gd name="connsiteY0" fmla="*/ 1448961 h 1973055"/>
              <a:gd name="connsiteX1" fmla="*/ 1833425 w 2526567"/>
              <a:gd name="connsiteY1" fmla="*/ 0 h 1973055"/>
              <a:gd name="connsiteX2" fmla="*/ 2526567 w 2526567"/>
              <a:gd name="connsiteY2" fmla="*/ 2221 h 1973055"/>
              <a:gd name="connsiteX3" fmla="*/ 2526567 w 2526567"/>
              <a:gd name="connsiteY3" fmla="*/ 1973055 h 1973055"/>
              <a:gd name="connsiteX4" fmla="*/ 978 w 2526567"/>
              <a:gd name="connsiteY4" fmla="*/ 1973055 h 1973055"/>
              <a:gd name="connsiteX5" fmla="*/ 0 w 2526567"/>
              <a:gd name="connsiteY5" fmla="*/ 1463564 h 1973055"/>
              <a:gd name="connsiteX6" fmla="*/ 1884864 w 2526567"/>
              <a:gd name="connsiteY6" fmla="*/ 1448961 h 1973055"/>
              <a:gd name="connsiteX0" fmla="*/ 1884864 w 2526567"/>
              <a:gd name="connsiteY0" fmla="*/ 1462568 h 1973055"/>
              <a:gd name="connsiteX1" fmla="*/ 1833425 w 2526567"/>
              <a:gd name="connsiteY1" fmla="*/ 0 h 1973055"/>
              <a:gd name="connsiteX2" fmla="*/ 2526567 w 2526567"/>
              <a:gd name="connsiteY2" fmla="*/ 2221 h 1973055"/>
              <a:gd name="connsiteX3" fmla="*/ 2526567 w 2526567"/>
              <a:gd name="connsiteY3" fmla="*/ 1973055 h 1973055"/>
              <a:gd name="connsiteX4" fmla="*/ 978 w 2526567"/>
              <a:gd name="connsiteY4" fmla="*/ 1973055 h 1973055"/>
              <a:gd name="connsiteX5" fmla="*/ 0 w 2526567"/>
              <a:gd name="connsiteY5" fmla="*/ 1463564 h 1973055"/>
              <a:gd name="connsiteX6" fmla="*/ 1884864 w 2526567"/>
              <a:gd name="connsiteY6" fmla="*/ 1462568 h 1973055"/>
              <a:gd name="connsiteX0" fmla="*/ 1844042 w 2526567"/>
              <a:gd name="connsiteY0" fmla="*/ 1462568 h 1973055"/>
              <a:gd name="connsiteX1" fmla="*/ 1833425 w 2526567"/>
              <a:gd name="connsiteY1" fmla="*/ 0 h 1973055"/>
              <a:gd name="connsiteX2" fmla="*/ 2526567 w 2526567"/>
              <a:gd name="connsiteY2" fmla="*/ 2221 h 1973055"/>
              <a:gd name="connsiteX3" fmla="*/ 2526567 w 2526567"/>
              <a:gd name="connsiteY3" fmla="*/ 1973055 h 1973055"/>
              <a:gd name="connsiteX4" fmla="*/ 978 w 2526567"/>
              <a:gd name="connsiteY4" fmla="*/ 1973055 h 1973055"/>
              <a:gd name="connsiteX5" fmla="*/ 0 w 2526567"/>
              <a:gd name="connsiteY5" fmla="*/ 1463564 h 1973055"/>
              <a:gd name="connsiteX6" fmla="*/ 1844042 w 2526567"/>
              <a:gd name="connsiteY6" fmla="*/ 1462568 h 1973055"/>
              <a:gd name="connsiteX0" fmla="*/ 1844042 w 2526567"/>
              <a:gd name="connsiteY0" fmla="*/ 1480711 h 1973055"/>
              <a:gd name="connsiteX1" fmla="*/ 1833425 w 2526567"/>
              <a:gd name="connsiteY1" fmla="*/ 0 h 1973055"/>
              <a:gd name="connsiteX2" fmla="*/ 2526567 w 2526567"/>
              <a:gd name="connsiteY2" fmla="*/ 2221 h 1973055"/>
              <a:gd name="connsiteX3" fmla="*/ 2526567 w 2526567"/>
              <a:gd name="connsiteY3" fmla="*/ 1973055 h 1973055"/>
              <a:gd name="connsiteX4" fmla="*/ 978 w 2526567"/>
              <a:gd name="connsiteY4" fmla="*/ 1973055 h 1973055"/>
              <a:gd name="connsiteX5" fmla="*/ 0 w 2526567"/>
              <a:gd name="connsiteY5" fmla="*/ 1463564 h 1973055"/>
              <a:gd name="connsiteX6" fmla="*/ 1844042 w 2526567"/>
              <a:gd name="connsiteY6" fmla="*/ 1480711 h 1973055"/>
              <a:gd name="connsiteX0" fmla="*/ 1844042 w 2526567"/>
              <a:gd name="connsiteY0" fmla="*/ 1480711 h 1973055"/>
              <a:gd name="connsiteX1" fmla="*/ 1833425 w 2526567"/>
              <a:gd name="connsiteY1" fmla="*/ 0 h 1973055"/>
              <a:gd name="connsiteX2" fmla="*/ 2526567 w 2526567"/>
              <a:gd name="connsiteY2" fmla="*/ 2221 h 1973055"/>
              <a:gd name="connsiteX3" fmla="*/ 2526567 w 2526567"/>
              <a:gd name="connsiteY3" fmla="*/ 1973055 h 1973055"/>
              <a:gd name="connsiteX4" fmla="*/ 978 w 2526567"/>
              <a:gd name="connsiteY4" fmla="*/ 1973055 h 1973055"/>
              <a:gd name="connsiteX5" fmla="*/ 0 w 2526567"/>
              <a:gd name="connsiteY5" fmla="*/ 1481707 h 1973055"/>
              <a:gd name="connsiteX6" fmla="*/ 1844042 w 2526567"/>
              <a:gd name="connsiteY6" fmla="*/ 1480711 h 1973055"/>
              <a:gd name="connsiteX0" fmla="*/ 1844042 w 2526567"/>
              <a:gd name="connsiteY0" fmla="*/ 1480711 h 1973055"/>
              <a:gd name="connsiteX1" fmla="*/ 1847032 w 2526567"/>
              <a:gd name="connsiteY1" fmla="*/ 0 h 1973055"/>
              <a:gd name="connsiteX2" fmla="*/ 2526567 w 2526567"/>
              <a:gd name="connsiteY2" fmla="*/ 2221 h 1973055"/>
              <a:gd name="connsiteX3" fmla="*/ 2526567 w 2526567"/>
              <a:gd name="connsiteY3" fmla="*/ 1973055 h 1973055"/>
              <a:gd name="connsiteX4" fmla="*/ 978 w 2526567"/>
              <a:gd name="connsiteY4" fmla="*/ 1973055 h 1973055"/>
              <a:gd name="connsiteX5" fmla="*/ 0 w 2526567"/>
              <a:gd name="connsiteY5" fmla="*/ 1481707 h 1973055"/>
              <a:gd name="connsiteX6" fmla="*/ 1844042 w 2526567"/>
              <a:gd name="connsiteY6" fmla="*/ 1480711 h 1973055"/>
              <a:gd name="connsiteX0" fmla="*/ 0 w 2526567"/>
              <a:gd name="connsiteY0" fmla="*/ 1481707 h 1973055"/>
              <a:gd name="connsiteX1" fmla="*/ 1847032 w 2526567"/>
              <a:gd name="connsiteY1" fmla="*/ 0 h 1973055"/>
              <a:gd name="connsiteX2" fmla="*/ 2526567 w 2526567"/>
              <a:gd name="connsiteY2" fmla="*/ 2221 h 1973055"/>
              <a:gd name="connsiteX3" fmla="*/ 2526567 w 2526567"/>
              <a:gd name="connsiteY3" fmla="*/ 1973055 h 1973055"/>
              <a:gd name="connsiteX4" fmla="*/ 978 w 2526567"/>
              <a:gd name="connsiteY4" fmla="*/ 1973055 h 1973055"/>
              <a:gd name="connsiteX5" fmla="*/ 0 w 2526567"/>
              <a:gd name="connsiteY5" fmla="*/ 1481707 h 1973055"/>
              <a:gd name="connsiteX0" fmla="*/ 0 w 2526567"/>
              <a:gd name="connsiteY0" fmla="*/ 1479486 h 1970834"/>
              <a:gd name="connsiteX1" fmla="*/ 2526567 w 2526567"/>
              <a:gd name="connsiteY1" fmla="*/ 0 h 1970834"/>
              <a:gd name="connsiteX2" fmla="*/ 2526567 w 2526567"/>
              <a:gd name="connsiteY2" fmla="*/ 1970834 h 1970834"/>
              <a:gd name="connsiteX3" fmla="*/ 978 w 2526567"/>
              <a:gd name="connsiteY3" fmla="*/ 1970834 h 1970834"/>
              <a:gd name="connsiteX4" fmla="*/ 0 w 2526567"/>
              <a:gd name="connsiteY4" fmla="*/ 1479486 h 1970834"/>
              <a:gd name="connsiteX0" fmla="*/ 7546 w 2525589"/>
              <a:gd name="connsiteY0" fmla="*/ 13567 h 1970834"/>
              <a:gd name="connsiteX1" fmla="*/ 2525589 w 2525589"/>
              <a:gd name="connsiteY1" fmla="*/ 0 h 1970834"/>
              <a:gd name="connsiteX2" fmla="*/ 2525589 w 2525589"/>
              <a:gd name="connsiteY2" fmla="*/ 1970834 h 1970834"/>
              <a:gd name="connsiteX3" fmla="*/ 0 w 2525589"/>
              <a:gd name="connsiteY3" fmla="*/ 1970834 h 1970834"/>
              <a:gd name="connsiteX4" fmla="*/ 7546 w 2525589"/>
              <a:gd name="connsiteY4" fmla="*/ 13567 h 1970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589" h="1970834">
                <a:moveTo>
                  <a:pt x="7546" y="13567"/>
                </a:moveTo>
                <a:lnTo>
                  <a:pt x="2525589" y="0"/>
                </a:lnTo>
                <a:lnTo>
                  <a:pt x="2525589" y="1970834"/>
                </a:lnTo>
                <a:lnTo>
                  <a:pt x="0" y="1970834"/>
                </a:lnTo>
                <a:cubicBezTo>
                  <a:pt x="2515" y="1318412"/>
                  <a:pt x="5031" y="665989"/>
                  <a:pt x="7546" y="13567"/>
                </a:cubicBezTo>
                <a:close/>
              </a:path>
            </a:pathLst>
          </a:custGeom>
          <a:noFill/>
          <a:ln w="12700" cmpd="sng">
            <a:solidFill>
              <a:schemeClr val="bg1">
                <a:lumMod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grpSp>
        <p:nvGrpSpPr>
          <p:cNvPr id="127" name="Group 126"/>
          <p:cNvGrpSpPr/>
          <p:nvPr/>
        </p:nvGrpSpPr>
        <p:grpSpPr>
          <a:xfrm>
            <a:off x="538421" y="1264914"/>
            <a:ext cx="493282" cy="500445"/>
            <a:chOff x="503669" y="2829935"/>
            <a:chExt cx="1279446" cy="1570615"/>
          </a:xfrm>
        </p:grpSpPr>
        <p:sp>
          <p:nvSpPr>
            <p:cNvPr id="128" name="Rounded Rectangle 127"/>
            <p:cNvSpPr/>
            <p:nvPr/>
          </p:nvSpPr>
          <p:spPr>
            <a:xfrm>
              <a:off x="503669" y="2949475"/>
              <a:ext cx="1279446" cy="1451075"/>
            </a:xfrm>
            <a:prstGeom prst="roundRect">
              <a:avLst/>
            </a:prstGeom>
            <a:ln/>
          </p:spPr>
          <p:style>
            <a:lnRef idx="1">
              <a:schemeClr val="dk1"/>
            </a:lnRef>
            <a:fillRef idx="2">
              <a:schemeClr val="dk1"/>
            </a:fillRef>
            <a:effectRef idx="1">
              <a:schemeClr val="dk1"/>
            </a:effectRef>
            <a:fontRef idx="minor">
              <a:schemeClr val="dk1"/>
            </a:fontRef>
          </p:style>
          <p:txBody>
            <a:bodyPr lIns="72000" tIns="72000" rIns="72000" bIns="72000" rtlCol="0" anchor="ctr"/>
            <a:lstStyle/>
            <a:p>
              <a:pPr algn="ctr">
                <a:spcBef>
                  <a:spcPts val="300"/>
                </a:spcBef>
                <a:spcAft>
                  <a:spcPts val="300"/>
                </a:spcAft>
              </a:pPr>
              <a:endParaRPr lang="en-US" sz="900" b="1" dirty="0" err="1" smtClean="0"/>
            </a:p>
          </p:txBody>
        </p:sp>
        <p:pic>
          <p:nvPicPr>
            <p:cNvPr id="129" name="Picture 128"/>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829866" y="2992740"/>
              <a:ext cx="502920" cy="502920"/>
            </a:xfrm>
            <a:prstGeom prst="rect">
              <a:avLst/>
            </a:prstGeom>
          </p:spPr>
        </p:pic>
        <p:pic>
          <p:nvPicPr>
            <p:cNvPr id="130" name="Picture 129"/>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233726" y="3531981"/>
              <a:ext cx="502920" cy="502920"/>
            </a:xfrm>
            <a:prstGeom prst="rect">
              <a:avLst/>
            </a:prstGeom>
          </p:spPr>
        </p:pic>
        <p:pic>
          <p:nvPicPr>
            <p:cNvPr id="131" name="Picture 130"/>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623889" y="3534512"/>
              <a:ext cx="502920" cy="502920"/>
            </a:xfrm>
            <a:prstGeom prst="rect">
              <a:avLst/>
            </a:prstGeom>
          </p:spPr>
        </p:pic>
        <p:sp>
          <p:nvSpPr>
            <p:cNvPr id="132" name="TextBox 131"/>
            <p:cNvSpPr txBox="1"/>
            <p:nvPr/>
          </p:nvSpPr>
          <p:spPr>
            <a:xfrm>
              <a:off x="654080" y="3385576"/>
              <a:ext cx="302023"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900" dirty="0" smtClean="0">
                  <a:solidFill>
                    <a:schemeClr val="tx1">
                      <a:lumMod val="90000"/>
                      <a:lumOff val="10000"/>
                    </a:schemeClr>
                  </a:solidFill>
                  <a:latin typeface="Calibri"/>
                  <a:cs typeface="Calibri"/>
                </a:rPr>
                <a:t>B</a:t>
              </a:r>
            </a:p>
          </p:txBody>
        </p:sp>
        <p:sp>
          <p:nvSpPr>
            <p:cNvPr id="133" name="TextBox 132"/>
            <p:cNvSpPr txBox="1"/>
            <p:nvPr/>
          </p:nvSpPr>
          <p:spPr>
            <a:xfrm>
              <a:off x="1256388" y="3385576"/>
              <a:ext cx="302023"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900" dirty="0">
                  <a:solidFill>
                    <a:schemeClr val="tx1">
                      <a:lumMod val="90000"/>
                      <a:lumOff val="10000"/>
                    </a:schemeClr>
                  </a:solidFill>
                  <a:latin typeface="Calibri"/>
                  <a:cs typeface="Calibri"/>
                </a:rPr>
                <a:t>C</a:t>
              </a:r>
              <a:endParaRPr lang="en-US" sz="900" dirty="0" smtClean="0">
                <a:solidFill>
                  <a:schemeClr val="tx1">
                    <a:lumMod val="90000"/>
                    <a:lumOff val="10000"/>
                  </a:schemeClr>
                </a:solidFill>
                <a:latin typeface="Calibri"/>
                <a:cs typeface="Calibri"/>
              </a:endParaRPr>
            </a:p>
          </p:txBody>
        </p:sp>
        <p:sp>
          <p:nvSpPr>
            <p:cNvPr id="134" name="TextBox 133"/>
            <p:cNvSpPr txBox="1"/>
            <p:nvPr/>
          </p:nvSpPr>
          <p:spPr>
            <a:xfrm>
              <a:off x="855668" y="2829935"/>
              <a:ext cx="302023"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900" dirty="0" smtClean="0">
                  <a:solidFill>
                    <a:schemeClr val="tx1">
                      <a:lumMod val="90000"/>
                      <a:lumOff val="10000"/>
                    </a:schemeClr>
                  </a:solidFill>
                  <a:latin typeface="Calibri"/>
                  <a:cs typeface="Calibri"/>
                </a:rPr>
                <a:t>A</a:t>
              </a:r>
            </a:p>
          </p:txBody>
        </p:sp>
        <p:sp>
          <p:nvSpPr>
            <p:cNvPr id="135" name="TextBox 134"/>
            <p:cNvSpPr txBox="1"/>
            <p:nvPr/>
          </p:nvSpPr>
          <p:spPr>
            <a:xfrm>
              <a:off x="583458" y="3792694"/>
              <a:ext cx="706613"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900" dirty="0" smtClean="0">
                  <a:solidFill>
                    <a:schemeClr val="tx1">
                      <a:lumMod val="90000"/>
                      <a:lumOff val="10000"/>
                    </a:schemeClr>
                  </a:solidFill>
                  <a:latin typeface="Calibri"/>
                  <a:cs typeface="Calibri"/>
                </a:rPr>
                <a:t>App 1</a:t>
              </a:r>
            </a:p>
          </p:txBody>
        </p:sp>
      </p:grpSp>
      <p:grpSp>
        <p:nvGrpSpPr>
          <p:cNvPr id="136" name="Group 135"/>
          <p:cNvGrpSpPr/>
          <p:nvPr/>
        </p:nvGrpSpPr>
        <p:grpSpPr>
          <a:xfrm>
            <a:off x="1068856" y="1264914"/>
            <a:ext cx="493282" cy="500445"/>
            <a:chOff x="503669" y="2829935"/>
            <a:chExt cx="1279446" cy="1570615"/>
          </a:xfrm>
        </p:grpSpPr>
        <p:sp>
          <p:nvSpPr>
            <p:cNvPr id="137" name="Rounded Rectangle 136"/>
            <p:cNvSpPr/>
            <p:nvPr/>
          </p:nvSpPr>
          <p:spPr>
            <a:xfrm>
              <a:off x="503669" y="2949475"/>
              <a:ext cx="1279446" cy="1451075"/>
            </a:xfrm>
            <a:prstGeom prst="roundRect">
              <a:avLst/>
            </a:prstGeom>
            <a:ln/>
          </p:spPr>
          <p:style>
            <a:lnRef idx="1">
              <a:schemeClr val="dk1"/>
            </a:lnRef>
            <a:fillRef idx="2">
              <a:schemeClr val="dk1"/>
            </a:fillRef>
            <a:effectRef idx="1">
              <a:schemeClr val="dk1"/>
            </a:effectRef>
            <a:fontRef idx="minor">
              <a:schemeClr val="dk1"/>
            </a:fontRef>
          </p:style>
          <p:txBody>
            <a:bodyPr lIns="72000" tIns="72000" rIns="72000" bIns="72000" rtlCol="0" anchor="ctr"/>
            <a:lstStyle/>
            <a:p>
              <a:pPr algn="ctr">
                <a:spcBef>
                  <a:spcPts val="300"/>
                </a:spcBef>
                <a:spcAft>
                  <a:spcPts val="300"/>
                </a:spcAft>
              </a:pPr>
              <a:endParaRPr lang="en-US" sz="900" b="1" dirty="0" err="1" smtClean="0"/>
            </a:p>
          </p:txBody>
        </p:sp>
        <p:pic>
          <p:nvPicPr>
            <p:cNvPr id="138" name="Picture 137"/>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829866" y="2992740"/>
              <a:ext cx="502920" cy="502920"/>
            </a:xfrm>
            <a:prstGeom prst="rect">
              <a:avLst/>
            </a:prstGeom>
          </p:spPr>
        </p:pic>
        <p:pic>
          <p:nvPicPr>
            <p:cNvPr id="139" name="Picture 138"/>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233726" y="3531981"/>
              <a:ext cx="502920" cy="502920"/>
            </a:xfrm>
            <a:prstGeom prst="rect">
              <a:avLst/>
            </a:prstGeom>
          </p:spPr>
        </p:pic>
        <p:pic>
          <p:nvPicPr>
            <p:cNvPr id="140" name="Picture 139"/>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623889" y="3534512"/>
              <a:ext cx="502920" cy="502920"/>
            </a:xfrm>
            <a:prstGeom prst="rect">
              <a:avLst/>
            </a:prstGeom>
          </p:spPr>
        </p:pic>
        <p:sp>
          <p:nvSpPr>
            <p:cNvPr id="141" name="TextBox 140"/>
            <p:cNvSpPr txBox="1"/>
            <p:nvPr/>
          </p:nvSpPr>
          <p:spPr>
            <a:xfrm>
              <a:off x="654080" y="3385576"/>
              <a:ext cx="302023"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900" dirty="0" smtClean="0">
                  <a:solidFill>
                    <a:schemeClr val="tx1">
                      <a:lumMod val="90000"/>
                      <a:lumOff val="10000"/>
                    </a:schemeClr>
                  </a:solidFill>
                  <a:latin typeface="Calibri"/>
                  <a:cs typeface="Calibri"/>
                </a:rPr>
                <a:t>B</a:t>
              </a:r>
            </a:p>
          </p:txBody>
        </p:sp>
        <p:sp>
          <p:nvSpPr>
            <p:cNvPr id="142" name="TextBox 141"/>
            <p:cNvSpPr txBox="1"/>
            <p:nvPr/>
          </p:nvSpPr>
          <p:spPr>
            <a:xfrm>
              <a:off x="1256388" y="3385576"/>
              <a:ext cx="302023"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900" dirty="0">
                  <a:solidFill>
                    <a:schemeClr val="tx1">
                      <a:lumMod val="90000"/>
                      <a:lumOff val="10000"/>
                    </a:schemeClr>
                  </a:solidFill>
                  <a:latin typeface="Calibri"/>
                  <a:cs typeface="Calibri"/>
                </a:rPr>
                <a:t>C</a:t>
              </a:r>
              <a:endParaRPr lang="en-US" sz="900" dirty="0" smtClean="0">
                <a:solidFill>
                  <a:schemeClr val="tx1">
                    <a:lumMod val="90000"/>
                    <a:lumOff val="10000"/>
                  </a:schemeClr>
                </a:solidFill>
                <a:latin typeface="Calibri"/>
                <a:cs typeface="Calibri"/>
              </a:endParaRPr>
            </a:p>
          </p:txBody>
        </p:sp>
        <p:sp>
          <p:nvSpPr>
            <p:cNvPr id="143" name="TextBox 142"/>
            <p:cNvSpPr txBox="1"/>
            <p:nvPr/>
          </p:nvSpPr>
          <p:spPr>
            <a:xfrm>
              <a:off x="855668" y="2829935"/>
              <a:ext cx="302023"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900" dirty="0" smtClean="0">
                  <a:solidFill>
                    <a:schemeClr val="tx1">
                      <a:lumMod val="90000"/>
                      <a:lumOff val="10000"/>
                    </a:schemeClr>
                  </a:solidFill>
                  <a:latin typeface="Calibri"/>
                  <a:cs typeface="Calibri"/>
                </a:rPr>
                <a:t>A</a:t>
              </a:r>
            </a:p>
          </p:txBody>
        </p:sp>
        <p:sp>
          <p:nvSpPr>
            <p:cNvPr id="144" name="TextBox 143"/>
            <p:cNvSpPr txBox="1"/>
            <p:nvPr/>
          </p:nvSpPr>
          <p:spPr>
            <a:xfrm>
              <a:off x="583458" y="3792694"/>
              <a:ext cx="706613"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900" dirty="0" smtClean="0">
                  <a:solidFill>
                    <a:schemeClr val="tx1">
                      <a:lumMod val="90000"/>
                      <a:lumOff val="10000"/>
                    </a:schemeClr>
                  </a:solidFill>
                  <a:latin typeface="Calibri"/>
                  <a:cs typeface="Calibri"/>
                </a:rPr>
                <a:t>App 2</a:t>
              </a:r>
            </a:p>
          </p:txBody>
        </p:sp>
      </p:grpSp>
      <p:grpSp>
        <p:nvGrpSpPr>
          <p:cNvPr id="145" name="Group 144"/>
          <p:cNvGrpSpPr/>
          <p:nvPr/>
        </p:nvGrpSpPr>
        <p:grpSpPr>
          <a:xfrm>
            <a:off x="1596132" y="1264914"/>
            <a:ext cx="493282" cy="500445"/>
            <a:chOff x="503669" y="2829935"/>
            <a:chExt cx="1279446" cy="1570615"/>
          </a:xfrm>
        </p:grpSpPr>
        <p:sp>
          <p:nvSpPr>
            <p:cNvPr id="146" name="Rounded Rectangle 145"/>
            <p:cNvSpPr/>
            <p:nvPr/>
          </p:nvSpPr>
          <p:spPr>
            <a:xfrm>
              <a:off x="503669" y="2949475"/>
              <a:ext cx="1279446" cy="1451075"/>
            </a:xfrm>
            <a:prstGeom prst="roundRect">
              <a:avLst/>
            </a:prstGeom>
            <a:ln/>
          </p:spPr>
          <p:style>
            <a:lnRef idx="1">
              <a:schemeClr val="dk1"/>
            </a:lnRef>
            <a:fillRef idx="2">
              <a:schemeClr val="dk1"/>
            </a:fillRef>
            <a:effectRef idx="1">
              <a:schemeClr val="dk1"/>
            </a:effectRef>
            <a:fontRef idx="minor">
              <a:schemeClr val="dk1"/>
            </a:fontRef>
          </p:style>
          <p:txBody>
            <a:bodyPr lIns="72000" tIns="72000" rIns="72000" bIns="72000" rtlCol="0" anchor="ctr"/>
            <a:lstStyle/>
            <a:p>
              <a:pPr algn="ctr">
                <a:spcBef>
                  <a:spcPts val="300"/>
                </a:spcBef>
                <a:spcAft>
                  <a:spcPts val="300"/>
                </a:spcAft>
              </a:pPr>
              <a:endParaRPr lang="en-US" sz="900" b="1" dirty="0" err="1" smtClean="0"/>
            </a:p>
          </p:txBody>
        </p:sp>
        <p:pic>
          <p:nvPicPr>
            <p:cNvPr id="147" name="Picture 146"/>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829866" y="2992740"/>
              <a:ext cx="502920" cy="502920"/>
            </a:xfrm>
            <a:prstGeom prst="rect">
              <a:avLst/>
            </a:prstGeom>
          </p:spPr>
        </p:pic>
        <p:pic>
          <p:nvPicPr>
            <p:cNvPr id="148" name="Picture 147"/>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233726" y="3531981"/>
              <a:ext cx="502920" cy="502920"/>
            </a:xfrm>
            <a:prstGeom prst="rect">
              <a:avLst/>
            </a:prstGeom>
          </p:spPr>
        </p:pic>
        <p:pic>
          <p:nvPicPr>
            <p:cNvPr id="149" name="Picture 148"/>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623889" y="3534512"/>
              <a:ext cx="502920" cy="502920"/>
            </a:xfrm>
            <a:prstGeom prst="rect">
              <a:avLst/>
            </a:prstGeom>
          </p:spPr>
        </p:pic>
        <p:sp>
          <p:nvSpPr>
            <p:cNvPr id="150" name="TextBox 149"/>
            <p:cNvSpPr txBox="1"/>
            <p:nvPr/>
          </p:nvSpPr>
          <p:spPr>
            <a:xfrm>
              <a:off x="654080" y="3385576"/>
              <a:ext cx="302023"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900" dirty="0" smtClean="0">
                  <a:solidFill>
                    <a:schemeClr val="tx1">
                      <a:lumMod val="90000"/>
                      <a:lumOff val="10000"/>
                    </a:schemeClr>
                  </a:solidFill>
                  <a:latin typeface="Calibri"/>
                  <a:cs typeface="Calibri"/>
                </a:rPr>
                <a:t>B</a:t>
              </a:r>
            </a:p>
          </p:txBody>
        </p:sp>
        <p:sp>
          <p:nvSpPr>
            <p:cNvPr id="151" name="TextBox 150"/>
            <p:cNvSpPr txBox="1"/>
            <p:nvPr/>
          </p:nvSpPr>
          <p:spPr>
            <a:xfrm>
              <a:off x="1256388" y="3385576"/>
              <a:ext cx="302023"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900" dirty="0">
                  <a:solidFill>
                    <a:schemeClr val="tx1">
                      <a:lumMod val="90000"/>
                      <a:lumOff val="10000"/>
                    </a:schemeClr>
                  </a:solidFill>
                  <a:latin typeface="Calibri"/>
                  <a:cs typeface="Calibri"/>
                </a:rPr>
                <a:t>C</a:t>
              </a:r>
              <a:endParaRPr lang="en-US" sz="900" dirty="0" smtClean="0">
                <a:solidFill>
                  <a:schemeClr val="tx1">
                    <a:lumMod val="90000"/>
                    <a:lumOff val="10000"/>
                  </a:schemeClr>
                </a:solidFill>
                <a:latin typeface="Calibri"/>
                <a:cs typeface="Calibri"/>
              </a:endParaRPr>
            </a:p>
          </p:txBody>
        </p:sp>
        <p:sp>
          <p:nvSpPr>
            <p:cNvPr id="152" name="TextBox 151"/>
            <p:cNvSpPr txBox="1"/>
            <p:nvPr/>
          </p:nvSpPr>
          <p:spPr>
            <a:xfrm>
              <a:off x="855668" y="2829935"/>
              <a:ext cx="302023"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900" dirty="0" smtClean="0">
                  <a:solidFill>
                    <a:schemeClr val="tx1">
                      <a:lumMod val="90000"/>
                      <a:lumOff val="10000"/>
                    </a:schemeClr>
                  </a:solidFill>
                  <a:latin typeface="Calibri"/>
                  <a:cs typeface="Calibri"/>
                </a:rPr>
                <a:t>A</a:t>
              </a:r>
            </a:p>
          </p:txBody>
        </p:sp>
        <p:sp>
          <p:nvSpPr>
            <p:cNvPr id="153" name="TextBox 152"/>
            <p:cNvSpPr txBox="1"/>
            <p:nvPr/>
          </p:nvSpPr>
          <p:spPr>
            <a:xfrm>
              <a:off x="583458" y="3792694"/>
              <a:ext cx="706613"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900" dirty="0" smtClean="0">
                  <a:solidFill>
                    <a:schemeClr val="tx1">
                      <a:lumMod val="90000"/>
                      <a:lumOff val="10000"/>
                    </a:schemeClr>
                  </a:solidFill>
                  <a:latin typeface="Calibri"/>
                  <a:cs typeface="Calibri"/>
                </a:rPr>
                <a:t>App 3</a:t>
              </a:r>
            </a:p>
          </p:txBody>
        </p:sp>
      </p:grpSp>
      <p:sp>
        <p:nvSpPr>
          <p:cNvPr id="158" name="Rectangle 157"/>
          <p:cNvSpPr/>
          <p:nvPr/>
        </p:nvSpPr>
        <p:spPr>
          <a:xfrm>
            <a:off x="5867791" y="1783858"/>
            <a:ext cx="747477" cy="3397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solidFill>
                  <a:srgbClr val="003A63"/>
                </a:solidFill>
                <a:latin typeface="Trebuchet MS"/>
                <a:cs typeface="Trebuchet MS"/>
              </a:rPr>
              <a:t>Deploy App 1</a:t>
            </a:r>
            <a:endParaRPr lang="en-US" sz="1000" dirty="0">
              <a:solidFill>
                <a:srgbClr val="003A63"/>
              </a:solidFill>
              <a:latin typeface="Trebuchet MS"/>
              <a:cs typeface="Trebuchet MS"/>
            </a:endParaRPr>
          </a:p>
        </p:txBody>
      </p:sp>
      <p:sp>
        <p:nvSpPr>
          <p:cNvPr id="159" name="Rectangle 158"/>
          <p:cNvSpPr/>
          <p:nvPr/>
        </p:nvSpPr>
        <p:spPr>
          <a:xfrm>
            <a:off x="5873324" y="2438030"/>
            <a:ext cx="736410" cy="3397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solidFill>
                  <a:srgbClr val="003A63"/>
                </a:solidFill>
                <a:latin typeface="Trebuchet MS"/>
                <a:cs typeface="Trebuchet MS"/>
              </a:rPr>
              <a:t>Deploy App 2</a:t>
            </a:r>
            <a:endParaRPr lang="en-US" sz="1000" dirty="0">
              <a:solidFill>
                <a:srgbClr val="003A63"/>
              </a:solidFill>
              <a:latin typeface="Trebuchet MS"/>
              <a:cs typeface="Trebuchet MS"/>
            </a:endParaRPr>
          </a:p>
        </p:txBody>
      </p:sp>
      <p:sp>
        <p:nvSpPr>
          <p:cNvPr id="160" name="Rectangle 159"/>
          <p:cNvSpPr/>
          <p:nvPr/>
        </p:nvSpPr>
        <p:spPr>
          <a:xfrm>
            <a:off x="5867400" y="4400550"/>
            <a:ext cx="748258" cy="3397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solidFill>
                  <a:srgbClr val="003A63"/>
                </a:solidFill>
                <a:latin typeface="Trebuchet MS"/>
                <a:cs typeface="Trebuchet MS"/>
              </a:rPr>
              <a:t>Test</a:t>
            </a:r>
            <a:endParaRPr lang="en-US" sz="1000" dirty="0">
              <a:solidFill>
                <a:srgbClr val="003A63"/>
              </a:solidFill>
              <a:latin typeface="Trebuchet MS"/>
              <a:cs typeface="Trebuchet MS"/>
            </a:endParaRPr>
          </a:p>
        </p:txBody>
      </p:sp>
      <p:sp>
        <p:nvSpPr>
          <p:cNvPr id="161" name="Down Arrow 160"/>
          <p:cNvSpPr/>
          <p:nvPr/>
        </p:nvSpPr>
        <p:spPr>
          <a:xfrm>
            <a:off x="5948320" y="4168256"/>
            <a:ext cx="586418" cy="15017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a:solidFill>
                <a:srgbClr val="003A63"/>
              </a:solidFill>
              <a:latin typeface="Trebuchet MS"/>
              <a:cs typeface="Trebuchet MS"/>
            </a:endParaRPr>
          </a:p>
        </p:txBody>
      </p:sp>
      <p:sp>
        <p:nvSpPr>
          <p:cNvPr id="162" name="Down Arrow 161"/>
          <p:cNvSpPr/>
          <p:nvPr/>
        </p:nvSpPr>
        <p:spPr>
          <a:xfrm>
            <a:off x="5948320" y="2205740"/>
            <a:ext cx="586418" cy="15017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a:solidFill>
                <a:srgbClr val="003A63"/>
              </a:solidFill>
              <a:latin typeface="Trebuchet MS"/>
              <a:cs typeface="Trebuchet MS"/>
            </a:endParaRPr>
          </a:p>
        </p:txBody>
      </p:sp>
      <p:sp>
        <p:nvSpPr>
          <p:cNvPr id="164" name="Down Arrow 163"/>
          <p:cNvSpPr/>
          <p:nvPr/>
        </p:nvSpPr>
        <p:spPr>
          <a:xfrm>
            <a:off x="5948320" y="2859912"/>
            <a:ext cx="586418" cy="15017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a:solidFill>
                <a:srgbClr val="003A63"/>
              </a:solidFill>
              <a:latin typeface="Trebuchet MS"/>
              <a:cs typeface="Trebuchet MS"/>
            </a:endParaRPr>
          </a:p>
        </p:txBody>
      </p:sp>
      <p:sp>
        <p:nvSpPr>
          <p:cNvPr id="165" name="Rectangle 164"/>
          <p:cNvSpPr/>
          <p:nvPr/>
        </p:nvSpPr>
        <p:spPr>
          <a:xfrm>
            <a:off x="5867400" y="3746374"/>
            <a:ext cx="748258" cy="3397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solidFill>
                  <a:srgbClr val="003A63"/>
                </a:solidFill>
                <a:latin typeface="Trebuchet MS"/>
                <a:cs typeface="Trebuchet MS"/>
              </a:rPr>
              <a:t>Load Test Data</a:t>
            </a:r>
            <a:endParaRPr lang="en-US" sz="1000" dirty="0">
              <a:solidFill>
                <a:srgbClr val="003A63"/>
              </a:solidFill>
              <a:latin typeface="Trebuchet MS"/>
              <a:cs typeface="Trebuchet MS"/>
            </a:endParaRPr>
          </a:p>
        </p:txBody>
      </p:sp>
      <p:sp>
        <p:nvSpPr>
          <p:cNvPr id="167" name="Rectangle 166"/>
          <p:cNvSpPr/>
          <p:nvPr/>
        </p:nvSpPr>
        <p:spPr>
          <a:xfrm>
            <a:off x="7544770" y="2268772"/>
            <a:ext cx="679525" cy="3397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solidFill>
                  <a:srgbClr val="003A63"/>
                </a:solidFill>
                <a:latin typeface="Trebuchet MS"/>
                <a:cs typeface="Trebuchet MS"/>
              </a:rPr>
              <a:t>Deploy App 1</a:t>
            </a:r>
            <a:endParaRPr lang="en-US" sz="1000" dirty="0">
              <a:solidFill>
                <a:srgbClr val="003A63"/>
              </a:solidFill>
              <a:latin typeface="Trebuchet MS"/>
              <a:cs typeface="Trebuchet MS"/>
            </a:endParaRPr>
          </a:p>
        </p:txBody>
      </p:sp>
      <p:sp>
        <p:nvSpPr>
          <p:cNvPr id="168" name="Rectangle 167"/>
          <p:cNvSpPr/>
          <p:nvPr/>
        </p:nvSpPr>
        <p:spPr>
          <a:xfrm>
            <a:off x="7549800" y="2824685"/>
            <a:ext cx="669464" cy="3397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solidFill>
                  <a:srgbClr val="003A63"/>
                </a:solidFill>
                <a:latin typeface="Trebuchet MS"/>
                <a:cs typeface="Trebuchet MS"/>
              </a:rPr>
              <a:t>Deploy App 2</a:t>
            </a:r>
            <a:endParaRPr lang="en-US" sz="1000" dirty="0">
              <a:solidFill>
                <a:srgbClr val="003A63"/>
              </a:solidFill>
              <a:latin typeface="Trebuchet MS"/>
              <a:cs typeface="Trebuchet MS"/>
            </a:endParaRPr>
          </a:p>
        </p:txBody>
      </p:sp>
      <p:sp>
        <p:nvSpPr>
          <p:cNvPr id="169" name="Down Arrow 168"/>
          <p:cNvSpPr/>
          <p:nvPr/>
        </p:nvSpPr>
        <p:spPr>
          <a:xfrm>
            <a:off x="7617979" y="2119599"/>
            <a:ext cx="533107" cy="10257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a:solidFill>
                <a:srgbClr val="003A63"/>
              </a:solidFill>
              <a:latin typeface="Trebuchet MS"/>
              <a:cs typeface="Trebuchet MS"/>
            </a:endParaRPr>
          </a:p>
        </p:txBody>
      </p:sp>
      <p:sp>
        <p:nvSpPr>
          <p:cNvPr id="171" name="Down Arrow 170"/>
          <p:cNvSpPr/>
          <p:nvPr/>
        </p:nvSpPr>
        <p:spPr>
          <a:xfrm>
            <a:off x="7617979" y="2668721"/>
            <a:ext cx="533107" cy="10257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a:solidFill>
                <a:srgbClr val="003A63"/>
              </a:solidFill>
              <a:latin typeface="Trebuchet MS"/>
              <a:cs typeface="Trebuchet MS"/>
            </a:endParaRPr>
          </a:p>
        </p:txBody>
      </p:sp>
      <p:sp>
        <p:nvSpPr>
          <p:cNvPr id="173" name="Rectangle 172"/>
          <p:cNvSpPr/>
          <p:nvPr/>
        </p:nvSpPr>
        <p:spPr>
          <a:xfrm>
            <a:off x="3996040" y="1783857"/>
            <a:ext cx="958700" cy="2845293"/>
          </a:xfrm>
          <a:prstGeom prst="rect">
            <a:avLst/>
          </a:prstGeom>
          <a:noFill/>
          <a:ln w="19050" cmpd="sng">
            <a:solidFill>
              <a:schemeClr val="bg1">
                <a:lumMod val="65000"/>
              </a:schemeClr>
            </a:solidFill>
            <a:prstDash val="lgDash"/>
          </a:ln>
        </p:spPr>
        <p:style>
          <a:lnRef idx="1">
            <a:schemeClr val="dk1"/>
          </a:lnRef>
          <a:fillRef idx="2">
            <a:schemeClr val="dk1"/>
          </a:fillRef>
          <a:effectRef idx="1">
            <a:schemeClr val="dk1"/>
          </a:effectRef>
          <a:fontRef idx="minor">
            <a:schemeClr val="dk1"/>
          </a:fontRef>
        </p:style>
        <p:txBody>
          <a:bodyPr rtlCol="0" anchor="ctr"/>
          <a:lstStyle/>
          <a:p>
            <a:pPr algn="ctr"/>
            <a:endParaRPr lang="en-US" sz="1100" dirty="0">
              <a:solidFill>
                <a:srgbClr val="003A63"/>
              </a:solidFill>
              <a:latin typeface="Trebuchet MS"/>
              <a:cs typeface="Trebuchet MS"/>
            </a:endParaRPr>
          </a:p>
        </p:txBody>
      </p:sp>
      <p:sp>
        <p:nvSpPr>
          <p:cNvPr id="174" name="Rectangle 173"/>
          <p:cNvSpPr/>
          <p:nvPr/>
        </p:nvSpPr>
        <p:spPr>
          <a:xfrm>
            <a:off x="5774380" y="1682583"/>
            <a:ext cx="958700" cy="3128671"/>
          </a:xfrm>
          <a:prstGeom prst="rect">
            <a:avLst/>
          </a:prstGeom>
          <a:noFill/>
          <a:ln w="19050" cmpd="sng">
            <a:solidFill>
              <a:schemeClr val="bg1">
                <a:lumMod val="65000"/>
              </a:schemeClr>
            </a:solidFill>
            <a:prstDash val="lgDash"/>
          </a:ln>
        </p:spPr>
        <p:style>
          <a:lnRef idx="1">
            <a:schemeClr val="dk1"/>
          </a:lnRef>
          <a:fillRef idx="2">
            <a:schemeClr val="dk1"/>
          </a:fillRef>
          <a:effectRef idx="1">
            <a:schemeClr val="dk1"/>
          </a:effectRef>
          <a:fontRef idx="minor">
            <a:schemeClr val="dk1"/>
          </a:fontRef>
        </p:style>
        <p:txBody>
          <a:bodyPr rtlCol="0" anchor="ctr"/>
          <a:lstStyle/>
          <a:p>
            <a:pPr algn="ctr"/>
            <a:endParaRPr lang="en-US" sz="1100" dirty="0">
              <a:solidFill>
                <a:srgbClr val="003A63"/>
              </a:solidFill>
              <a:latin typeface="Trebuchet MS"/>
              <a:cs typeface="Trebuchet MS"/>
            </a:endParaRPr>
          </a:p>
        </p:txBody>
      </p:sp>
      <p:sp>
        <p:nvSpPr>
          <p:cNvPr id="175" name="Rectangle 174"/>
          <p:cNvSpPr/>
          <p:nvPr/>
        </p:nvSpPr>
        <p:spPr>
          <a:xfrm>
            <a:off x="7064576" y="1690994"/>
            <a:ext cx="1606051" cy="3120260"/>
          </a:xfrm>
          <a:prstGeom prst="rect">
            <a:avLst/>
          </a:prstGeom>
          <a:noFill/>
          <a:ln w="19050" cmpd="sng">
            <a:solidFill>
              <a:schemeClr val="bg1">
                <a:lumMod val="65000"/>
              </a:schemeClr>
            </a:solidFill>
            <a:prstDash val="lgDash"/>
          </a:ln>
        </p:spPr>
        <p:style>
          <a:lnRef idx="1">
            <a:schemeClr val="dk1"/>
          </a:lnRef>
          <a:fillRef idx="2">
            <a:schemeClr val="dk1"/>
          </a:fillRef>
          <a:effectRef idx="1">
            <a:schemeClr val="dk1"/>
          </a:effectRef>
          <a:fontRef idx="minor">
            <a:schemeClr val="dk1"/>
          </a:fontRef>
        </p:style>
        <p:txBody>
          <a:bodyPr rtlCol="0" anchor="ctr"/>
          <a:lstStyle/>
          <a:p>
            <a:pPr algn="ctr"/>
            <a:endParaRPr lang="en-US" sz="1100" dirty="0">
              <a:solidFill>
                <a:srgbClr val="003A63"/>
              </a:solidFill>
              <a:latin typeface="Trebuchet MS"/>
              <a:cs typeface="Trebuchet MS"/>
            </a:endParaRPr>
          </a:p>
        </p:txBody>
      </p:sp>
      <p:sp>
        <p:nvSpPr>
          <p:cNvPr id="170" name="Rectangle 169"/>
          <p:cNvSpPr/>
          <p:nvPr/>
        </p:nvSpPr>
        <p:spPr>
          <a:xfrm>
            <a:off x="7544770" y="3900552"/>
            <a:ext cx="679525" cy="3397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solidFill>
                  <a:srgbClr val="003A63"/>
                </a:solidFill>
                <a:latin typeface="Trebuchet MS"/>
                <a:cs typeface="Trebuchet MS"/>
              </a:rPr>
              <a:t>Deploy App 3</a:t>
            </a:r>
            <a:endParaRPr lang="en-US" sz="1000" dirty="0">
              <a:solidFill>
                <a:srgbClr val="003A63"/>
              </a:solidFill>
              <a:latin typeface="Trebuchet MS"/>
              <a:cs typeface="Trebuchet MS"/>
            </a:endParaRPr>
          </a:p>
        </p:txBody>
      </p:sp>
      <p:sp>
        <p:nvSpPr>
          <p:cNvPr id="172" name="Down Arrow 171"/>
          <p:cNvSpPr/>
          <p:nvPr/>
        </p:nvSpPr>
        <p:spPr>
          <a:xfrm>
            <a:off x="7617979" y="3231425"/>
            <a:ext cx="533107" cy="93244"/>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rgbClr val="003A63"/>
              </a:solidFill>
              <a:latin typeface="Trebuchet MS"/>
              <a:cs typeface="Trebuchet MS"/>
            </a:endParaRPr>
          </a:p>
        </p:txBody>
      </p:sp>
      <p:sp>
        <p:nvSpPr>
          <p:cNvPr id="163" name="Rectangle 162"/>
          <p:cNvSpPr/>
          <p:nvPr/>
        </p:nvSpPr>
        <p:spPr>
          <a:xfrm>
            <a:off x="5867791" y="3092202"/>
            <a:ext cx="747477" cy="3397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solidFill>
                  <a:srgbClr val="003A63"/>
                </a:solidFill>
                <a:latin typeface="Trebuchet MS"/>
                <a:cs typeface="Trebuchet MS"/>
              </a:rPr>
              <a:t>Deploy App 3</a:t>
            </a:r>
            <a:endParaRPr lang="en-US" sz="1000" dirty="0">
              <a:solidFill>
                <a:srgbClr val="003A63"/>
              </a:solidFill>
              <a:latin typeface="Trebuchet MS"/>
              <a:cs typeface="Trebuchet MS"/>
            </a:endParaRPr>
          </a:p>
        </p:txBody>
      </p:sp>
      <p:sp>
        <p:nvSpPr>
          <p:cNvPr id="166" name="Down Arrow 165"/>
          <p:cNvSpPr/>
          <p:nvPr/>
        </p:nvSpPr>
        <p:spPr>
          <a:xfrm>
            <a:off x="5948320" y="3514084"/>
            <a:ext cx="586418" cy="15017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100">
              <a:solidFill>
                <a:srgbClr val="003A63"/>
              </a:solidFill>
              <a:latin typeface="Trebuchet MS"/>
              <a:cs typeface="Trebuchet MS"/>
            </a:endParaRPr>
          </a:p>
        </p:txBody>
      </p:sp>
      <p:grpSp>
        <p:nvGrpSpPr>
          <p:cNvPr id="2" name="Group 1"/>
          <p:cNvGrpSpPr/>
          <p:nvPr/>
        </p:nvGrpSpPr>
        <p:grpSpPr>
          <a:xfrm>
            <a:off x="1617478" y="3481822"/>
            <a:ext cx="454021" cy="1130034"/>
            <a:chOff x="4393360" y="2043652"/>
            <a:chExt cx="747477" cy="1860430"/>
          </a:xfrm>
        </p:grpSpPr>
        <p:sp>
          <p:nvSpPr>
            <p:cNvPr id="176" name="Rectangle 175"/>
            <p:cNvSpPr/>
            <p:nvPr/>
          </p:nvSpPr>
          <p:spPr>
            <a:xfrm>
              <a:off x="4393360" y="2043652"/>
              <a:ext cx="747477" cy="3737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00" dirty="0" smtClean="0">
                  <a:solidFill>
                    <a:srgbClr val="003A63"/>
                  </a:solidFill>
                  <a:latin typeface="Trebuchet MS"/>
                  <a:cs typeface="Trebuchet MS"/>
                </a:rPr>
                <a:t>Deploy App 1</a:t>
              </a:r>
              <a:endParaRPr lang="en-US" sz="500" dirty="0">
                <a:solidFill>
                  <a:srgbClr val="003A63"/>
                </a:solidFill>
                <a:latin typeface="Trebuchet MS"/>
                <a:cs typeface="Trebuchet MS"/>
              </a:endParaRPr>
            </a:p>
          </p:txBody>
        </p:sp>
        <p:sp>
          <p:nvSpPr>
            <p:cNvPr id="177" name="Rectangle 176"/>
            <p:cNvSpPr/>
            <p:nvPr/>
          </p:nvSpPr>
          <p:spPr>
            <a:xfrm>
              <a:off x="4398893" y="2740230"/>
              <a:ext cx="736410" cy="3737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00" dirty="0" smtClean="0">
                  <a:solidFill>
                    <a:srgbClr val="003A63"/>
                  </a:solidFill>
                  <a:latin typeface="Trebuchet MS"/>
                  <a:cs typeface="Trebuchet MS"/>
                </a:rPr>
                <a:t>Deploy App 2</a:t>
              </a:r>
              <a:endParaRPr lang="en-US" sz="500" dirty="0">
                <a:solidFill>
                  <a:srgbClr val="003A63"/>
                </a:solidFill>
                <a:latin typeface="Trebuchet MS"/>
                <a:cs typeface="Trebuchet MS"/>
              </a:endParaRPr>
            </a:p>
          </p:txBody>
        </p:sp>
        <p:sp>
          <p:nvSpPr>
            <p:cNvPr id="178" name="Down Arrow 177"/>
            <p:cNvSpPr/>
            <p:nvPr/>
          </p:nvSpPr>
          <p:spPr>
            <a:xfrm>
              <a:off x="4473889" y="2493789"/>
              <a:ext cx="586418" cy="165189"/>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00">
                <a:solidFill>
                  <a:srgbClr val="003A63"/>
                </a:solidFill>
                <a:latin typeface="Trebuchet MS"/>
                <a:cs typeface="Trebuchet MS"/>
              </a:endParaRPr>
            </a:p>
          </p:txBody>
        </p:sp>
        <p:sp>
          <p:nvSpPr>
            <p:cNvPr id="179" name="Rectangle 178"/>
            <p:cNvSpPr/>
            <p:nvPr/>
          </p:nvSpPr>
          <p:spPr>
            <a:xfrm>
              <a:off x="4393360" y="3530342"/>
              <a:ext cx="747477" cy="3737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00" dirty="0" smtClean="0">
                  <a:solidFill>
                    <a:srgbClr val="003A63"/>
                  </a:solidFill>
                  <a:latin typeface="Trebuchet MS"/>
                  <a:cs typeface="Trebuchet MS"/>
                </a:rPr>
                <a:t>Deploy App 3</a:t>
              </a:r>
              <a:endParaRPr lang="en-US" sz="500" dirty="0">
                <a:solidFill>
                  <a:srgbClr val="003A63"/>
                </a:solidFill>
                <a:latin typeface="Trebuchet MS"/>
                <a:cs typeface="Trebuchet MS"/>
              </a:endParaRPr>
            </a:p>
          </p:txBody>
        </p:sp>
        <p:sp>
          <p:nvSpPr>
            <p:cNvPr id="180" name="Down Arrow 179"/>
            <p:cNvSpPr/>
            <p:nvPr/>
          </p:nvSpPr>
          <p:spPr>
            <a:xfrm>
              <a:off x="4473889" y="3244378"/>
              <a:ext cx="586418" cy="165189"/>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00">
                <a:solidFill>
                  <a:srgbClr val="003A63"/>
                </a:solidFill>
                <a:latin typeface="Trebuchet MS"/>
                <a:cs typeface="Trebuchet MS"/>
              </a:endParaRPr>
            </a:p>
          </p:txBody>
        </p:sp>
      </p:grpSp>
      <p:sp>
        <p:nvSpPr>
          <p:cNvPr id="182" name="TextBox 181"/>
          <p:cNvSpPr txBox="1"/>
          <p:nvPr/>
        </p:nvSpPr>
        <p:spPr>
          <a:xfrm>
            <a:off x="479507" y="3797082"/>
            <a:ext cx="961013" cy="334856"/>
          </a:xfrm>
          <a:prstGeom prst="rect">
            <a:avLst/>
          </a:prstGeom>
          <a:noFill/>
        </p:spPr>
        <p:txBody>
          <a:bodyPr wrap="none" lIns="91440" tIns="45720" rIns="91440" bIns="45720" rtlCol="0">
            <a:noAutofit/>
          </a:bodyPr>
          <a:lstStyle/>
          <a:p>
            <a:pPr algn="ctr">
              <a:lnSpc>
                <a:spcPct val="60000"/>
              </a:lnSpc>
              <a:spcBef>
                <a:spcPts val="200"/>
              </a:spcBef>
              <a:spcAft>
                <a:spcPts val="200"/>
              </a:spcAft>
              <a:buClr>
                <a:schemeClr val="accent1"/>
              </a:buClr>
              <a:buSzPct val="70000"/>
            </a:pPr>
            <a:r>
              <a:rPr lang="en-US" sz="1100" dirty="0" smtClean="0">
                <a:solidFill>
                  <a:schemeClr val="tx1">
                    <a:lumMod val="90000"/>
                    <a:lumOff val="10000"/>
                  </a:schemeClr>
                </a:solidFill>
                <a:latin typeface="Calibri"/>
                <a:cs typeface="Calibri"/>
              </a:rPr>
              <a:t>Deployment</a:t>
            </a:r>
          </a:p>
          <a:p>
            <a:pPr algn="ctr">
              <a:lnSpc>
                <a:spcPct val="60000"/>
              </a:lnSpc>
              <a:spcBef>
                <a:spcPts val="200"/>
              </a:spcBef>
              <a:spcAft>
                <a:spcPts val="200"/>
              </a:spcAft>
              <a:buClr>
                <a:schemeClr val="accent1"/>
              </a:buClr>
              <a:buSzPct val="70000"/>
            </a:pPr>
            <a:r>
              <a:rPr lang="en-US" sz="1100" dirty="0" smtClean="0">
                <a:solidFill>
                  <a:schemeClr val="tx1">
                    <a:lumMod val="90000"/>
                    <a:lumOff val="10000"/>
                  </a:schemeClr>
                </a:solidFill>
                <a:latin typeface="Calibri"/>
                <a:cs typeface="Calibri"/>
              </a:rPr>
              <a:t>Plans</a:t>
            </a:r>
          </a:p>
        </p:txBody>
      </p:sp>
      <p:sp>
        <p:nvSpPr>
          <p:cNvPr id="125" name="Freeform 124"/>
          <p:cNvSpPr/>
          <p:nvPr/>
        </p:nvSpPr>
        <p:spPr>
          <a:xfrm>
            <a:off x="3071769" y="959267"/>
            <a:ext cx="601366" cy="3891885"/>
          </a:xfrm>
          <a:custGeom>
            <a:avLst/>
            <a:gdLst>
              <a:gd name="connsiteX0" fmla="*/ 858892 w 877166"/>
              <a:gd name="connsiteY0" fmla="*/ 0 h 3891885"/>
              <a:gd name="connsiteX1" fmla="*/ 877166 w 877166"/>
              <a:gd name="connsiteY1" fmla="*/ 3891885 h 3891885"/>
              <a:gd name="connsiteX2" fmla="*/ 27411 w 877166"/>
              <a:gd name="connsiteY2" fmla="*/ 3572129 h 3891885"/>
              <a:gd name="connsiteX3" fmla="*/ 0 w 877166"/>
              <a:gd name="connsiteY3" fmla="*/ 2695085 h 3891885"/>
              <a:gd name="connsiteX4" fmla="*/ 858892 w 877166"/>
              <a:gd name="connsiteY4" fmla="*/ 0 h 3891885"/>
              <a:gd name="connsiteX0" fmla="*/ 858892 w 877166"/>
              <a:gd name="connsiteY0" fmla="*/ 0 h 3891885"/>
              <a:gd name="connsiteX1" fmla="*/ 877166 w 877166"/>
              <a:gd name="connsiteY1" fmla="*/ 3891885 h 3891885"/>
              <a:gd name="connsiteX2" fmla="*/ 27411 w 877166"/>
              <a:gd name="connsiteY2" fmla="*/ 3672624 h 3891885"/>
              <a:gd name="connsiteX3" fmla="*/ 0 w 877166"/>
              <a:gd name="connsiteY3" fmla="*/ 2695085 h 3891885"/>
              <a:gd name="connsiteX4" fmla="*/ 858892 w 877166"/>
              <a:gd name="connsiteY4" fmla="*/ 0 h 3891885"/>
              <a:gd name="connsiteX0" fmla="*/ 831481 w 849755"/>
              <a:gd name="connsiteY0" fmla="*/ 0 h 3891885"/>
              <a:gd name="connsiteX1" fmla="*/ 849755 w 849755"/>
              <a:gd name="connsiteY1" fmla="*/ 3891885 h 3891885"/>
              <a:gd name="connsiteX2" fmla="*/ 0 w 849755"/>
              <a:gd name="connsiteY2" fmla="*/ 3672624 h 3891885"/>
              <a:gd name="connsiteX3" fmla="*/ 174434 w 849755"/>
              <a:gd name="connsiteY3" fmla="*/ 1584796 h 3891885"/>
              <a:gd name="connsiteX4" fmla="*/ 831481 w 849755"/>
              <a:gd name="connsiteY4" fmla="*/ 0 h 3891885"/>
              <a:gd name="connsiteX0" fmla="*/ 831481 w 849755"/>
              <a:gd name="connsiteY0" fmla="*/ 0 h 3891885"/>
              <a:gd name="connsiteX1" fmla="*/ 849755 w 849755"/>
              <a:gd name="connsiteY1" fmla="*/ 3891885 h 3891885"/>
              <a:gd name="connsiteX2" fmla="*/ 0 w 849755"/>
              <a:gd name="connsiteY2" fmla="*/ 3672624 h 3891885"/>
              <a:gd name="connsiteX3" fmla="*/ 174434 w 849755"/>
              <a:gd name="connsiteY3" fmla="*/ 1584796 h 3891885"/>
              <a:gd name="connsiteX4" fmla="*/ 831481 w 849755"/>
              <a:gd name="connsiteY4" fmla="*/ 0 h 3891885"/>
              <a:gd name="connsiteX0" fmla="*/ 657047 w 675321"/>
              <a:gd name="connsiteY0" fmla="*/ 0 h 3891885"/>
              <a:gd name="connsiteX1" fmla="*/ 675321 w 675321"/>
              <a:gd name="connsiteY1" fmla="*/ 3891885 h 3891885"/>
              <a:gd name="connsiteX2" fmla="*/ 10591 w 675321"/>
              <a:gd name="connsiteY2" fmla="*/ 3554866 h 3891885"/>
              <a:gd name="connsiteX3" fmla="*/ 0 w 675321"/>
              <a:gd name="connsiteY3" fmla="*/ 1584796 h 3891885"/>
              <a:gd name="connsiteX4" fmla="*/ 657047 w 675321"/>
              <a:gd name="connsiteY4" fmla="*/ 0 h 3891885"/>
              <a:gd name="connsiteX0" fmla="*/ 657047 w 675321"/>
              <a:gd name="connsiteY0" fmla="*/ 0 h 3891885"/>
              <a:gd name="connsiteX1" fmla="*/ 675321 w 675321"/>
              <a:gd name="connsiteY1" fmla="*/ 3891885 h 3891885"/>
              <a:gd name="connsiteX2" fmla="*/ 10591 w 675321"/>
              <a:gd name="connsiteY2" fmla="*/ 3554866 h 3891885"/>
              <a:gd name="connsiteX3" fmla="*/ 0 w 675321"/>
              <a:gd name="connsiteY3" fmla="*/ 1584796 h 3891885"/>
              <a:gd name="connsiteX4" fmla="*/ 657047 w 675321"/>
              <a:gd name="connsiteY4" fmla="*/ 0 h 3891885"/>
              <a:gd name="connsiteX0" fmla="*/ 848347 w 866621"/>
              <a:gd name="connsiteY0" fmla="*/ 0 h 3891885"/>
              <a:gd name="connsiteX1" fmla="*/ 866621 w 866621"/>
              <a:gd name="connsiteY1" fmla="*/ 3891885 h 3891885"/>
              <a:gd name="connsiteX2" fmla="*/ 46 w 866621"/>
              <a:gd name="connsiteY2" fmla="*/ 3529632 h 3891885"/>
              <a:gd name="connsiteX3" fmla="*/ 191300 w 866621"/>
              <a:gd name="connsiteY3" fmla="*/ 1584796 h 3891885"/>
              <a:gd name="connsiteX4" fmla="*/ 848347 w 866621"/>
              <a:gd name="connsiteY4" fmla="*/ 0 h 3891885"/>
              <a:gd name="connsiteX0" fmla="*/ 875713 w 893987"/>
              <a:gd name="connsiteY0" fmla="*/ 0 h 3891885"/>
              <a:gd name="connsiteX1" fmla="*/ 893987 w 893987"/>
              <a:gd name="connsiteY1" fmla="*/ 3891885 h 3891885"/>
              <a:gd name="connsiteX2" fmla="*/ 27412 w 893987"/>
              <a:gd name="connsiteY2" fmla="*/ 3529632 h 3891885"/>
              <a:gd name="connsiteX3" fmla="*/ 0 w 893987"/>
              <a:gd name="connsiteY3" fmla="*/ 3056770 h 3891885"/>
              <a:gd name="connsiteX4" fmla="*/ 875713 w 893987"/>
              <a:gd name="connsiteY4" fmla="*/ 0 h 3891885"/>
              <a:gd name="connsiteX0" fmla="*/ 875713 w 893987"/>
              <a:gd name="connsiteY0" fmla="*/ 0 h 3891885"/>
              <a:gd name="connsiteX1" fmla="*/ 893987 w 893987"/>
              <a:gd name="connsiteY1" fmla="*/ 3891885 h 3891885"/>
              <a:gd name="connsiteX2" fmla="*/ 27412 w 893987"/>
              <a:gd name="connsiteY2" fmla="*/ 3529632 h 3891885"/>
              <a:gd name="connsiteX3" fmla="*/ 0 w 893987"/>
              <a:gd name="connsiteY3" fmla="*/ 3056770 h 3891885"/>
              <a:gd name="connsiteX4" fmla="*/ 875713 w 893987"/>
              <a:gd name="connsiteY4" fmla="*/ 0 h 3891885"/>
              <a:gd name="connsiteX0" fmla="*/ 858892 w 877166"/>
              <a:gd name="connsiteY0" fmla="*/ 0 h 3891885"/>
              <a:gd name="connsiteX1" fmla="*/ 877166 w 877166"/>
              <a:gd name="connsiteY1" fmla="*/ 3891885 h 3891885"/>
              <a:gd name="connsiteX2" fmla="*/ 10591 w 877166"/>
              <a:gd name="connsiteY2" fmla="*/ 3529632 h 3891885"/>
              <a:gd name="connsiteX3" fmla="*/ 0 w 877166"/>
              <a:gd name="connsiteY3" fmla="*/ 3039947 h 3891885"/>
              <a:gd name="connsiteX4" fmla="*/ 858892 w 877166"/>
              <a:gd name="connsiteY4" fmla="*/ 0 h 3891885"/>
              <a:gd name="connsiteX0" fmla="*/ 858892 w 877166"/>
              <a:gd name="connsiteY0" fmla="*/ 0 h 3891885"/>
              <a:gd name="connsiteX1" fmla="*/ 877166 w 877166"/>
              <a:gd name="connsiteY1" fmla="*/ 3891885 h 3891885"/>
              <a:gd name="connsiteX2" fmla="*/ 19001 w 877166"/>
              <a:gd name="connsiteY2" fmla="*/ 3521221 h 3891885"/>
              <a:gd name="connsiteX3" fmla="*/ 0 w 877166"/>
              <a:gd name="connsiteY3" fmla="*/ 3039947 h 3891885"/>
              <a:gd name="connsiteX4" fmla="*/ 858892 w 877166"/>
              <a:gd name="connsiteY4" fmla="*/ 0 h 3891885"/>
              <a:gd name="connsiteX0" fmla="*/ 839891 w 858165"/>
              <a:gd name="connsiteY0" fmla="*/ 0 h 3891885"/>
              <a:gd name="connsiteX1" fmla="*/ 858165 w 858165"/>
              <a:gd name="connsiteY1" fmla="*/ 3891885 h 3891885"/>
              <a:gd name="connsiteX2" fmla="*/ 0 w 858165"/>
              <a:gd name="connsiteY2" fmla="*/ 3521221 h 3891885"/>
              <a:gd name="connsiteX3" fmla="*/ 234999 w 858165"/>
              <a:gd name="connsiteY3" fmla="*/ 1552233 h 3891885"/>
              <a:gd name="connsiteX4" fmla="*/ 839891 w 858165"/>
              <a:gd name="connsiteY4" fmla="*/ 0 h 3891885"/>
              <a:gd name="connsiteX0" fmla="*/ 604892 w 623166"/>
              <a:gd name="connsiteY0" fmla="*/ 0 h 3891885"/>
              <a:gd name="connsiteX1" fmla="*/ 623166 w 623166"/>
              <a:gd name="connsiteY1" fmla="*/ 3891885 h 3891885"/>
              <a:gd name="connsiteX2" fmla="*/ 14465 w 623166"/>
              <a:gd name="connsiteY2" fmla="*/ 3543899 h 3891885"/>
              <a:gd name="connsiteX3" fmla="*/ 0 w 623166"/>
              <a:gd name="connsiteY3" fmla="*/ 1552233 h 3891885"/>
              <a:gd name="connsiteX4" fmla="*/ 604892 w 623166"/>
              <a:gd name="connsiteY4" fmla="*/ 0 h 3891885"/>
              <a:gd name="connsiteX0" fmla="*/ 604892 w 623166"/>
              <a:gd name="connsiteY0" fmla="*/ 0 h 3891885"/>
              <a:gd name="connsiteX1" fmla="*/ 623166 w 623166"/>
              <a:gd name="connsiteY1" fmla="*/ 3891885 h 3891885"/>
              <a:gd name="connsiteX2" fmla="*/ 9930 w 623166"/>
              <a:gd name="connsiteY2" fmla="*/ 3539363 h 3891885"/>
              <a:gd name="connsiteX3" fmla="*/ 0 w 623166"/>
              <a:gd name="connsiteY3" fmla="*/ 1552233 h 3891885"/>
              <a:gd name="connsiteX4" fmla="*/ 604892 w 623166"/>
              <a:gd name="connsiteY4" fmla="*/ 0 h 3891885"/>
              <a:gd name="connsiteX0" fmla="*/ 594962 w 613236"/>
              <a:gd name="connsiteY0" fmla="*/ 0 h 3891885"/>
              <a:gd name="connsiteX1" fmla="*/ 613236 w 613236"/>
              <a:gd name="connsiteY1" fmla="*/ 3891885 h 3891885"/>
              <a:gd name="connsiteX2" fmla="*/ 0 w 613236"/>
              <a:gd name="connsiteY2" fmla="*/ 3539363 h 3891885"/>
              <a:gd name="connsiteX3" fmla="*/ 12748 w 613236"/>
              <a:gd name="connsiteY3" fmla="*/ 1543161 h 3891885"/>
              <a:gd name="connsiteX4" fmla="*/ 594962 w 613236"/>
              <a:gd name="connsiteY4" fmla="*/ 0 h 3891885"/>
              <a:gd name="connsiteX0" fmla="*/ 594962 w 613236"/>
              <a:gd name="connsiteY0" fmla="*/ 0 h 3891885"/>
              <a:gd name="connsiteX1" fmla="*/ 613236 w 613236"/>
              <a:gd name="connsiteY1" fmla="*/ 3891885 h 3891885"/>
              <a:gd name="connsiteX2" fmla="*/ 0 w 613236"/>
              <a:gd name="connsiteY2" fmla="*/ 3539363 h 3891885"/>
              <a:gd name="connsiteX3" fmla="*/ 8213 w 613236"/>
              <a:gd name="connsiteY3" fmla="*/ 1565839 h 3891885"/>
              <a:gd name="connsiteX4" fmla="*/ 594962 w 613236"/>
              <a:gd name="connsiteY4" fmla="*/ 0 h 3891885"/>
              <a:gd name="connsiteX0" fmla="*/ 601175 w 619449"/>
              <a:gd name="connsiteY0" fmla="*/ 0 h 3891885"/>
              <a:gd name="connsiteX1" fmla="*/ 619449 w 619449"/>
              <a:gd name="connsiteY1" fmla="*/ 3891885 h 3891885"/>
              <a:gd name="connsiteX2" fmla="*/ 6213 w 619449"/>
              <a:gd name="connsiteY2" fmla="*/ 3539363 h 3891885"/>
              <a:gd name="connsiteX3" fmla="*/ 818 w 619449"/>
              <a:gd name="connsiteY3" fmla="*/ 1565839 h 3891885"/>
              <a:gd name="connsiteX4" fmla="*/ 601175 w 619449"/>
              <a:gd name="connsiteY4" fmla="*/ 0 h 3891885"/>
              <a:gd name="connsiteX0" fmla="*/ 594962 w 613236"/>
              <a:gd name="connsiteY0" fmla="*/ 0 h 3891885"/>
              <a:gd name="connsiteX1" fmla="*/ 613236 w 613236"/>
              <a:gd name="connsiteY1" fmla="*/ 3891885 h 3891885"/>
              <a:gd name="connsiteX2" fmla="*/ 0 w 613236"/>
              <a:gd name="connsiteY2" fmla="*/ 3539363 h 3891885"/>
              <a:gd name="connsiteX3" fmla="*/ 12748 w 613236"/>
              <a:gd name="connsiteY3" fmla="*/ 1561303 h 3891885"/>
              <a:gd name="connsiteX4" fmla="*/ 594962 w 613236"/>
              <a:gd name="connsiteY4" fmla="*/ 0 h 3891885"/>
              <a:gd name="connsiteX0" fmla="*/ 594962 w 613236"/>
              <a:gd name="connsiteY0" fmla="*/ 0 h 3891885"/>
              <a:gd name="connsiteX1" fmla="*/ 613236 w 613236"/>
              <a:gd name="connsiteY1" fmla="*/ 3891885 h 3891885"/>
              <a:gd name="connsiteX2" fmla="*/ 0 w 613236"/>
              <a:gd name="connsiteY2" fmla="*/ 3539363 h 3891885"/>
              <a:gd name="connsiteX3" fmla="*/ 12748 w 613236"/>
              <a:gd name="connsiteY3" fmla="*/ 1561303 h 3891885"/>
              <a:gd name="connsiteX4" fmla="*/ 594962 w 613236"/>
              <a:gd name="connsiteY4" fmla="*/ 0 h 3891885"/>
              <a:gd name="connsiteX0" fmla="*/ 594962 w 613236"/>
              <a:gd name="connsiteY0" fmla="*/ 0 h 3891885"/>
              <a:gd name="connsiteX1" fmla="*/ 613236 w 613236"/>
              <a:gd name="connsiteY1" fmla="*/ 3891885 h 3891885"/>
              <a:gd name="connsiteX2" fmla="*/ 0 w 613236"/>
              <a:gd name="connsiteY2" fmla="*/ 3539363 h 3891885"/>
              <a:gd name="connsiteX3" fmla="*/ 12748 w 613236"/>
              <a:gd name="connsiteY3" fmla="*/ 1629485 h 3891885"/>
              <a:gd name="connsiteX4" fmla="*/ 594962 w 613236"/>
              <a:gd name="connsiteY4" fmla="*/ 0 h 3891885"/>
              <a:gd name="connsiteX0" fmla="*/ 583092 w 601366"/>
              <a:gd name="connsiteY0" fmla="*/ 0 h 3891885"/>
              <a:gd name="connsiteX1" fmla="*/ 601366 w 601366"/>
              <a:gd name="connsiteY1" fmla="*/ 3891885 h 3891885"/>
              <a:gd name="connsiteX2" fmla="*/ 5178 w 601366"/>
              <a:gd name="connsiteY2" fmla="*/ 3684250 h 3891885"/>
              <a:gd name="connsiteX3" fmla="*/ 878 w 601366"/>
              <a:gd name="connsiteY3" fmla="*/ 1629485 h 3891885"/>
              <a:gd name="connsiteX4" fmla="*/ 583092 w 601366"/>
              <a:gd name="connsiteY4" fmla="*/ 0 h 3891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366" h="3891885">
                <a:moveTo>
                  <a:pt x="583092" y="0"/>
                </a:moveTo>
                <a:cubicBezTo>
                  <a:pt x="589183" y="1297295"/>
                  <a:pt x="595275" y="2594590"/>
                  <a:pt x="601366" y="3891885"/>
                </a:cubicBezTo>
                <a:lnTo>
                  <a:pt x="5178" y="3684250"/>
                </a:lnTo>
                <a:cubicBezTo>
                  <a:pt x="9427" y="3024897"/>
                  <a:pt x="-3371" y="2288838"/>
                  <a:pt x="878" y="1629485"/>
                </a:cubicBezTo>
                <a:lnTo>
                  <a:pt x="583092" y="0"/>
                </a:lnTo>
                <a:close/>
              </a:path>
            </a:pathLst>
          </a:custGeom>
          <a:solidFill>
            <a:srgbClr val="FFF294">
              <a:alpha val="63000"/>
            </a:srgbClr>
          </a:solidFill>
          <a:ln>
            <a:solidFill>
              <a:srgbClr val="EFDC43"/>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sp>
        <p:nvSpPr>
          <p:cNvPr id="185" name="Rectangle 184"/>
          <p:cNvSpPr/>
          <p:nvPr/>
        </p:nvSpPr>
        <p:spPr>
          <a:xfrm>
            <a:off x="7924800" y="1780687"/>
            <a:ext cx="679525" cy="3088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solidFill>
                  <a:srgbClr val="003A63"/>
                </a:solidFill>
                <a:latin typeface="Trebuchet MS"/>
                <a:cs typeface="Trebuchet MS"/>
              </a:rPr>
              <a:t>Backup DB</a:t>
            </a:r>
            <a:endParaRPr lang="en-US" sz="1000" dirty="0">
              <a:solidFill>
                <a:srgbClr val="003A63"/>
              </a:solidFill>
              <a:latin typeface="Trebuchet MS"/>
              <a:cs typeface="Trebuchet MS"/>
            </a:endParaRPr>
          </a:p>
        </p:txBody>
      </p:sp>
      <p:sp>
        <p:nvSpPr>
          <p:cNvPr id="187" name="Rectangle 186"/>
          <p:cNvSpPr/>
          <p:nvPr/>
        </p:nvSpPr>
        <p:spPr>
          <a:xfrm>
            <a:off x="7544770" y="4440757"/>
            <a:ext cx="679525" cy="3088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solidFill>
                  <a:srgbClr val="003A63"/>
                </a:solidFill>
                <a:latin typeface="Trebuchet MS"/>
                <a:cs typeface="Trebuchet MS"/>
              </a:rPr>
              <a:t>Setup Monitors</a:t>
            </a:r>
            <a:endParaRPr lang="en-US" sz="1000" dirty="0">
              <a:solidFill>
                <a:srgbClr val="003A63"/>
              </a:solidFill>
              <a:latin typeface="Trebuchet MS"/>
              <a:cs typeface="Trebuchet MS"/>
            </a:endParaRPr>
          </a:p>
        </p:txBody>
      </p:sp>
      <p:sp>
        <p:nvSpPr>
          <p:cNvPr id="194" name="Rectangle 193"/>
          <p:cNvSpPr/>
          <p:nvPr/>
        </p:nvSpPr>
        <p:spPr>
          <a:xfrm>
            <a:off x="7171210" y="1778161"/>
            <a:ext cx="679525" cy="3088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solidFill>
                  <a:srgbClr val="003A63"/>
                </a:solidFill>
                <a:latin typeface="Trebuchet MS"/>
                <a:cs typeface="Trebuchet MS"/>
              </a:rPr>
              <a:t>Adjust LB</a:t>
            </a:r>
            <a:endParaRPr lang="en-US" sz="1000" dirty="0">
              <a:solidFill>
                <a:srgbClr val="003A63"/>
              </a:solidFill>
              <a:latin typeface="Trebuchet MS"/>
              <a:cs typeface="Trebuchet MS"/>
            </a:endParaRPr>
          </a:p>
        </p:txBody>
      </p:sp>
      <p:sp>
        <p:nvSpPr>
          <p:cNvPr id="197" name="Rectangle 196"/>
          <p:cNvSpPr/>
          <p:nvPr/>
        </p:nvSpPr>
        <p:spPr>
          <a:xfrm>
            <a:off x="1119700" y="2911536"/>
            <a:ext cx="99500" cy="283885"/>
          </a:xfrm>
          <a:prstGeom prst="rect">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pPr algn="ctr">
              <a:spcBef>
                <a:spcPts val="300"/>
              </a:spcBef>
              <a:spcAft>
                <a:spcPts val="300"/>
              </a:spcAft>
            </a:pPr>
            <a:r>
              <a:rPr lang="en-US" sz="600" dirty="0" smtClean="0"/>
              <a:t>G</a:t>
            </a:r>
            <a:endParaRPr lang="en-US" sz="600" dirty="0"/>
          </a:p>
        </p:txBody>
      </p:sp>
      <p:sp>
        <p:nvSpPr>
          <p:cNvPr id="198" name="Rectangle 197"/>
          <p:cNvSpPr/>
          <p:nvPr/>
        </p:nvSpPr>
        <p:spPr>
          <a:xfrm>
            <a:off x="1961234" y="2911536"/>
            <a:ext cx="99500" cy="283885"/>
          </a:xfrm>
          <a:prstGeom prst="rect">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pPr algn="ctr">
              <a:spcBef>
                <a:spcPts val="300"/>
              </a:spcBef>
              <a:spcAft>
                <a:spcPts val="300"/>
              </a:spcAft>
            </a:pPr>
            <a:r>
              <a:rPr lang="en-US" sz="600" dirty="0" smtClean="0"/>
              <a:t>G</a:t>
            </a:r>
            <a:endParaRPr lang="en-US" sz="600" dirty="0"/>
          </a:p>
        </p:txBody>
      </p:sp>
      <p:sp>
        <p:nvSpPr>
          <p:cNvPr id="199" name="Rectangle 198"/>
          <p:cNvSpPr/>
          <p:nvPr/>
        </p:nvSpPr>
        <p:spPr>
          <a:xfrm>
            <a:off x="5291753" y="1092870"/>
            <a:ext cx="134441" cy="497448"/>
          </a:xfrm>
          <a:prstGeom prst="rect">
            <a:avLst/>
          </a:prstGeom>
          <a:solidFill>
            <a:srgbClr val="D9D9D9"/>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sz="900" dirty="0" smtClean="0">
                <a:solidFill>
                  <a:srgbClr val="003A63"/>
                </a:solidFill>
                <a:latin typeface="Trebuchet MS"/>
                <a:cs typeface="Trebuchet MS"/>
              </a:rPr>
              <a:t>G</a:t>
            </a:r>
            <a:endParaRPr lang="en-US" sz="900" dirty="0">
              <a:solidFill>
                <a:srgbClr val="003A63"/>
              </a:solidFill>
              <a:latin typeface="Trebuchet MS"/>
              <a:cs typeface="Trebuchet MS"/>
            </a:endParaRPr>
          </a:p>
        </p:txBody>
      </p:sp>
      <p:sp>
        <p:nvSpPr>
          <p:cNvPr id="200" name="Rectangle 199"/>
          <p:cNvSpPr/>
          <p:nvPr/>
        </p:nvSpPr>
        <p:spPr>
          <a:xfrm>
            <a:off x="6980307" y="1092870"/>
            <a:ext cx="134441" cy="497448"/>
          </a:xfrm>
          <a:prstGeom prst="rect">
            <a:avLst/>
          </a:prstGeom>
          <a:solidFill>
            <a:srgbClr val="D9D9D9"/>
          </a:solidFill>
          <a:ln>
            <a:noFill/>
          </a:ln>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sz="900" dirty="0" smtClean="0">
                <a:solidFill>
                  <a:srgbClr val="003A63"/>
                </a:solidFill>
                <a:latin typeface="Trebuchet MS"/>
                <a:cs typeface="Trebuchet MS"/>
              </a:rPr>
              <a:t>G</a:t>
            </a:r>
            <a:endParaRPr lang="en-US" sz="900" dirty="0">
              <a:solidFill>
                <a:srgbClr val="003A63"/>
              </a:solidFill>
              <a:latin typeface="Trebuchet MS"/>
              <a:cs typeface="Trebuchet MS"/>
            </a:endParaRPr>
          </a:p>
        </p:txBody>
      </p:sp>
    </p:spTree>
    <p:extLst>
      <p:ext uri="{BB962C8B-B14F-4D97-AF65-F5344CB8AC3E}">
        <p14:creationId xmlns:p14="http://schemas.microsoft.com/office/powerpoint/2010/main" val="30735222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fade">
                                      <p:cBhvr>
                                        <p:cTn id="12" dur="500"/>
                                        <p:tgtEl>
                                          <p:spTgt spid="127"/>
                                        </p:tgtEl>
                                      </p:cBhvr>
                                    </p:animEffect>
                                  </p:childTnLst>
                                </p:cTn>
                              </p:par>
                              <p:par>
                                <p:cTn id="13" presetID="10" presetClass="entr" presetSubtype="0" fill="hold" nodeType="withEffect">
                                  <p:stCondLst>
                                    <p:cond delay="0"/>
                                  </p:stCondLst>
                                  <p:childTnLst>
                                    <p:set>
                                      <p:cBhvr>
                                        <p:cTn id="14" dur="1" fill="hold">
                                          <p:stCondLst>
                                            <p:cond delay="0"/>
                                          </p:stCondLst>
                                        </p:cTn>
                                        <p:tgtEl>
                                          <p:spTgt spid="136"/>
                                        </p:tgtEl>
                                        <p:attrNameLst>
                                          <p:attrName>style.visibility</p:attrName>
                                        </p:attrNameLst>
                                      </p:cBhvr>
                                      <p:to>
                                        <p:strVal val="visible"/>
                                      </p:to>
                                    </p:set>
                                    <p:animEffect transition="in" filter="fade">
                                      <p:cBhvr>
                                        <p:cTn id="15" dur="500"/>
                                        <p:tgtEl>
                                          <p:spTgt spid="136"/>
                                        </p:tgtEl>
                                      </p:cBhvr>
                                    </p:animEffect>
                                  </p:childTnLst>
                                </p:cTn>
                              </p:par>
                              <p:par>
                                <p:cTn id="16" presetID="10" presetClass="entr" presetSubtype="0" fill="hold" nodeType="withEffect">
                                  <p:stCondLst>
                                    <p:cond delay="0"/>
                                  </p:stCondLst>
                                  <p:childTnLst>
                                    <p:set>
                                      <p:cBhvr>
                                        <p:cTn id="17" dur="1" fill="hold">
                                          <p:stCondLst>
                                            <p:cond delay="0"/>
                                          </p:stCondLst>
                                        </p:cTn>
                                        <p:tgtEl>
                                          <p:spTgt spid="145"/>
                                        </p:tgtEl>
                                        <p:attrNameLst>
                                          <p:attrName>style.visibility</p:attrName>
                                        </p:attrNameLst>
                                      </p:cBhvr>
                                      <p:to>
                                        <p:strVal val="visible"/>
                                      </p:to>
                                    </p:set>
                                    <p:animEffect transition="in" filter="fade">
                                      <p:cBhvr>
                                        <p:cTn id="18" dur="500"/>
                                        <p:tgtEl>
                                          <p:spTgt spid="1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10"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par>
                                <p:cTn id="44" presetID="10" presetClass="entr" presetSubtype="0"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500"/>
                                        <p:tgtEl>
                                          <p:spTgt spid="8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childTnLst>
                                </p:cTn>
                              </p:par>
                              <p:par>
                                <p:cTn id="58" presetID="10" presetClass="entr" presetSubtype="0" fill="hold"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par>
                                <p:cTn id="61" presetID="10" presetClass="entr" presetSubtype="0"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fade">
                                      <p:cBhvr>
                                        <p:cTn id="63" dur="500"/>
                                        <p:tgtEl>
                                          <p:spTgt spid="9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par>
                                <p:cTn id="78" presetID="10" presetClass="entr" presetSubtype="0"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par>
                                <p:cTn id="81" presetID="10" presetClass="entr" presetSubtype="0" fill="hold"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97"/>
                                        </p:tgtEl>
                                        <p:attrNameLst>
                                          <p:attrName>style.visibility</p:attrName>
                                        </p:attrNameLst>
                                      </p:cBhvr>
                                      <p:to>
                                        <p:strVal val="visible"/>
                                      </p:to>
                                    </p:set>
                                    <p:animEffect transition="in" filter="fade">
                                      <p:cBhvr>
                                        <p:cTn id="86" dur="500"/>
                                        <p:tgtEl>
                                          <p:spTgt spid="19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98"/>
                                        </p:tgtEl>
                                        <p:attrNameLst>
                                          <p:attrName>style.visibility</p:attrName>
                                        </p:attrNameLst>
                                      </p:cBhvr>
                                      <p:to>
                                        <p:strVal val="visible"/>
                                      </p:to>
                                    </p:set>
                                    <p:animEffect transition="in" filter="fade">
                                      <p:cBhvr>
                                        <p:cTn id="89" dur="500"/>
                                        <p:tgtEl>
                                          <p:spTgt spid="19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
                                        </p:tgtEl>
                                        <p:attrNameLst>
                                          <p:attrName>style.visibility</p:attrName>
                                        </p:attrNameLst>
                                      </p:cBhvr>
                                      <p:to>
                                        <p:strVal val="visible"/>
                                      </p:to>
                                    </p:set>
                                    <p:animEffect transition="in" filter="fade">
                                      <p:cBhvr>
                                        <p:cTn id="94" dur="500"/>
                                        <p:tgtEl>
                                          <p:spTgt spid="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82"/>
                                        </p:tgtEl>
                                        <p:attrNameLst>
                                          <p:attrName>style.visibility</p:attrName>
                                        </p:attrNameLst>
                                      </p:cBhvr>
                                      <p:to>
                                        <p:strVal val="visible"/>
                                      </p:to>
                                    </p:set>
                                    <p:animEffect transition="in" filter="fade">
                                      <p:cBhvr>
                                        <p:cTn id="97" dur="500"/>
                                        <p:tgtEl>
                                          <p:spTgt spid="18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26"/>
                                        </p:tgtEl>
                                        <p:attrNameLst>
                                          <p:attrName>style.visibility</p:attrName>
                                        </p:attrNameLst>
                                      </p:cBhvr>
                                      <p:to>
                                        <p:strVal val="visible"/>
                                      </p:to>
                                    </p:set>
                                    <p:animEffect transition="in" filter="fade">
                                      <p:cBhvr>
                                        <p:cTn id="102" dur="500"/>
                                        <p:tgtEl>
                                          <p:spTgt spid="12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18"/>
                                        </p:tgtEl>
                                        <p:attrNameLst>
                                          <p:attrName>style.visibility</p:attrName>
                                        </p:attrNameLst>
                                      </p:cBhvr>
                                      <p:to>
                                        <p:strVal val="visible"/>
                                      </p:to>
                                    </p:set>
                                    <p:animEffect transition="in" filter="fade">
                                      <p:cBhvr>
                                        <p:cTn id="108" dur="500"/>
                                        <p:tgtEl>
                                          <p:spTgt spid="11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19"/>
                                        </p:tgtEl>
                                        <p:attrNameLst>
                                          <p:attrName>style.visibility</p:attrName>
                                        </p:attrNameLst>
                                      </p:cBhvr>
                                      <p:to>
                                        <p:strVal val="visible"/>
                                      </p:to>
                                    </p:set>
                                    <p:animEffect transition="in" filter="fade">
                                      <p:cBhvr>
                                        <p:cTn id="111" dur="500"/>
                                        <p:tgtEl>
                                          <p:spTgt spid="11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20"/>
                                        </p:tgtEl>
                                        <p:attrNameLst>
                                          <p:attrName>style.visibility</p:attrName>
                                        </p:attrNameLst>
                                      </p:cBhvr>
                                      <p:to>
                                        <p:strVal val="visible"/>
                                      </p:to>
                                    </p:set>
                                    <p:animEffect transition="in" filter="fade">
                                      <p:cBhvr>
                                        <p:cTn id="114" dur="500"/>
                                        <p:tgtEl>
                                          <p:spTgt spid="1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01"/>
                                        </p:tgtEl>
                                        <p:attrNameLst>
                                          <p:attrName>style.visibility</p:attrName>
                                        </p:attrNameLst>
                                      </p:cBhvr>
                                      <p:to>
                                        <p:strVal val="visible"/>
                                      </p:to>
                                    </p:set>
                                    <p:animEffect transition="in" filter="fade">
                                      <p:cBhvr>
                                        <p:cTn id="117" dur="500"/>
                                        <p:tgtEl>
                                          <p:spTgt spid="10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02"/>
                                        </p:tgtEl>
                                        <p:attrNameLst>
                                          <p:attrName>style.visibility</p:attrName>
                                        </p:attrNameLst>
                                      </p:cBhvr>
                                      <p:to>
                                        <p:strVal val="visible"/>
                                      </p:to>
                                    </p:set>
                                    <p:animEffect transition="in" filter="fade">
                                      <p:cBhvr>
                                        <p:cTn id="120" dur="500"/>
                                        <p:tgtEl>
                                          <p:spTgt spid="10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03"/>
                                        </p:tgtEl>
                                        <p:attrNameLst>
                                          <p:attrName>style.visibility</p:attrName>
                                        </p:attrNameLst>
                                      </p:cBhvr>
                                      <p:to>
                                        <p:strVal val="visible"/>
                                      </p:to>
                                    </p:set>
                                    <p:animEffect transition="in" filter="fade">
                                      <p:cBhvr>
                                        <p:cTn id="123" dur="500"/>
                                        <p:tgtEl>
                                          <p:spTgt spid="10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04"/>
                                        </p:tgtEl>
                                        <p:attrNameLst>
                                          <p:attrName>style.visibility</p:attrName>
                                        </p:attrNameLst>
                                      </p:cBhvr>
                                      <p:to>
                                        <p:strVal val="visible"/>
                                      </p:to>
                                    </p:set>
                                    <p:animEffect transition="in" filter="fade">
                                      <p:cBhvr>
                                        <p:cTn id="126" dur="500"/>
                                        <p:tgtEl>
                                          <p:spTgt spid="10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05"/>
                                        </p:tgtEl>
                                        <p:attrNameLst>
                                          <p:attrName>style.visibility</p:attrName>
                                        </p:attrNameLst>
                                      </p:cBhvr>
                                      <p:to>
                                        <p:strVal val="visible"/>
                                      </p:to>
                                    </p:set>
                                    <p:animEffect transition="in" filter="fade">
                                      <p:cBhvr>
                                        <p:cTn id="129" dur="500"/>
                                        <p:tgtEl>
                                          <p:spTgt spid="105"/>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106"/>
                                        </p:tgtEl>
                                        <p:attrNameLst>
                                          <p:attrName>style.visibility</p:attrName>
                                        </p:attrNameLst>
                                      </p:cBhvr>
                                      <p:to>
                                        <p:strVal val="visible"/>
                                      </p:to>
                                    </p:set>
                                    <p:animEffect transition="in" filter="fade">
                                      <p:cBhvr>
                                        <p:cTn id="132" dur="500"/>
                                        <p:tgtEl>
                                          <p:spTgt spid="106"/>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07"/>
                                        </p:tgtEl>
                                        <p:attrNameLst>
                                          <p:attrName>style.visibility</p:attrName>
                                        </p:attrNameLst>
                                      </p:cBhvr>
                                      <p:to>
                                        <p:strVal val="visible"/>
                                      </p:to>
                                    </p:set>
                                    <p:animEffect transition="in" filter="fade">
                                      <p:cBhvr>
                                        <p:cTn id="135" dur="500"/>
                                        <p:tgtEl>
                                          <p:spTgt spid="107"/>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13"/>
                                        </p:tgtEl>
                                        <p:attrNameLst>
                                          <p:attrName>style.visibility</p:attrName>
                                        </p:attrNameLst>
                                      </p:cBhvr>
                                      <p:to>
                                        <p:strVal val="visible"/>
                                      </p:to>
                                    </p:set>
                                    <p:animEffect transition="in" filter="fade">
                                      <p:cBhvr>
                                        <p:cTn id="138" dur="500"/>
                                        <p:tgtEl>
                                          <p:spTgt spid="11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14"/>
                                        </p:tgtEl>
                                        <p:attrNameLst>
                                          <p:attrName>style.visibility</p:attrName>
                                        </p:attrNameLst>
                                      </p:cBhvr>
                                      <p:to>
                                        <p:strVal val="visible"/>
                                      </p:to>
                                    </p:set>
                                    <p:animEffect transition="in" filter="fade">
                                      <p:cBhvr>
                                        <p:cTn id="141" dur="500"/>
                                        <p:tgtEl>
                                          <p:spTgt spid="11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16"/>
                                        </p:tgtEl>
                                        <p:attrNameLst>
                                          <p:attrName>style.visibility</p:attrName>
                                        </p:attrNameLst>
                                      </p:cBhvr>
                                      <p:to>
                                        <p:strVal val="visible"/>
                                      </p:to>
                                    </p:set>
                                    <p:animEffect transition="in" filter="fade">
                                      <p:cBhvr>
                                        <p:cTn id="144" dur="500"/>
                                        <p:tgtEl>
                                          <p:spTgt spid="116"/>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91"/>
                                        </p:tgtEl>
                                        <p:attrNameLst>
                                          <p:attrName>style.visibility</p:attrName>
                                        </p:attrNameLst>
                                      </p:cBhvr>
                                      <p:to>
                                        <p:strVal val="visible"/>
                                      </p:to>
                                    </p:set>
                                    <p:animEffect transition="in" filter="fade">
                                      <p:cBhvr>
                                        <p:cTn id="147" dur="500"/>
                                        <p:tgtEl>
                                          <p:spTgt spid="91"/>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92"/>
                                        </p:tgtEl>
                                        <p:attrNameLst>
                                          <p:attrName>style.visibility</p:attrName>
                                        </p:attrNameLst>
                                      </p:cBhvr>
                                      <p:to>
                                        <p:strVal val="visible"/>
                                      </p:to>
                                    </p:set>
                                    <p:animEffect transition="in" filter="fade">
                                      <p:cBhvr>
                                        <p:cTn id="150" dur="500"/>
                                        <p:tgtEl>
                                          <p:spTgt spid="92"/>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93"/>
                                        </p:tgtEl>
                                        <p:attrNameLst>
                                          <p:attrName>style.visibility</p:attrName>
                                        </p:attrNameLst>
                                      </p:cBhvr>
                                      <p:to>
                                        <p:strVal val="visible"/>
                                      </p:to>
                                    </p:set>
                                    <p:animEffect transition="in" filter="fade">
                                      <p:cBhvr>
                                        <p:cTn id="153" dur="500"/>
                                        <p:tgtEl>
                                          <p:spTgt spid="93"/>
                                        </p:tgtEl>
                                      </p:cBhvr>
                                    </p:animEffect>
                                  </p:childTnLst>
                                </p:cTn>
                              </p:par>
                              <p:par>
                                <p:cTn id="154" presetID="10" presetClass="entr" presetSubtype="0" fill="hold" nodeType="withEffect">
                                  <p:stCondLst>
                                    <p:cond delay="0"/>
                                  </p:stCondLst>
                                  <p:childTnLst>
                                    <p:set>
                                      <p:cBhvr>
                                        <p:cTn id="155" dur="1" fill="hold">
                                          <p:stCondLst>
                                            <p:cond delay="0"/>
                                          </p:stCondLst>
                                        </p:cTn>
                                        <p:tgtEl>
                                          <p:spTgt spid="94"/>
                                        </p:tgtEl>
                                        <p:attrNameLst>
                                          <p:attrName>style.visibility</p:attrName>
                                        </p:attrNameLst>
                                      </p:cBhvr>
                                      <p:to>
                                        <p:strVal val="visible"/>
                                      </p:to>
                                    </p:set>
                                    <p:animEffect transition="in" filter="fade">
                                      <p:cBhvr>
                                        <p:cTn id="156" dur="500"/>
                                        <p:tgtEl>
                                          <p:spTgt spid="94"/>
                                        </p:tgtEl>
                                      </p:cBhvr>
                                    </p:animEffect>
                                  </p:childTnLst>
                                </p:cTn>
                              </p:par>
                              <p:par>
                                <p:cTn id="157" presetID="10" presetClass="entr" presetSubtype="0" fill="hold" nodeType="withEffect">
                                  <p:stCondLst>
                                    <p:cond delay="0"/>
                                  </p:stCondLst>
                                  <p:childTnLst>
                                    <p:set>
                                      <p:cBhvr>
                                        <p:cTn id="158" dur="1" fill="hold">
                                          <p:stCondLst>
                                            <p:cond delay="0"/>
                                          </p:stCondLst>
                                        </p:cTn>
                                        <p:tgtEl>
                                          <p:spTgt spid="95"/>
                                        </p:tgtEl>
                                        <p:attrNameLst>
                                          <p:attrName>style.visibility</p:attrName>
                                        </p:attrNameLst>
                                      </p:cBhvr>
                                      <p:to>
                                        <p:strVal val="visible"/>
                                      </p:to>
                                    </p:set>
                                    <p:animEffect transition="in" filter="fade">
                                      <p:cBhvr>
                                        <p:cTn id="159" dur="500"/>
                                        <p:tgtEl>
                                          <p:spTgt spid="95"/>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25"/>
                                        </p:tgtEl>
                                        <p:attrNameLst>
                                          <p:attrName>style.visibility</p:attrName>
                                        </p:attrNameLst>
                                      </p:cBhvr>
                                      <p:to>
                                        <p:strVal val="visible"/>
                                      </p:to>
                                    </p:set>
                                    <p:animEffect transition="in" filter="fade">
                                      <p:cBhvr>
                                        <p:cTn id="162" dur="500"/>
                                        <p:tgtEl>
                                          <p:spTgt spid="125"/>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121"/>
                                        </p:tgtEl>
                                        <p:attrNameLst>
                                          <p:attrName>style.visibility</p:attrName>
                                        </p:attrNameLst>
                                      </p:cBhvr>
                                      <p:to>
                                        <p:strVal val="visible"/>
                                      </p:to>
                                    </p:set>
                                    <p:animEffect transition="in" filter="fade">
                                      <p:cBhvr>
                                        <p:cTn id="165" dur="500"/>
                                        <p:tgtEl>
                                          <p:spTgt spid="121"/>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158"/>
                                        </p:tgtEl>
                                        <p:attrNameLst>
                                          <p:attrName>style.visibility</p:attrName>
                                        </p:attrNameLst>
                                      </p:cBhvr>
                                      <p:to>
                                        <p:strVal val="visible"/>
                                      </p:to>
                                    </p:set>
                                    <p:animEffect transition="in" filter="fade">
                                      <p:cBhvr>
                                        <p:cTn id="168" dur="500"/>
                                        <p:tgtEl>
                                          <p:spTgt spid="158"/>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159"/>
                                        </p:tgtEl>
                                        <p:attrNameLst>
                                          <p:attrName>style.visibility</p:attrName>
                                        </p:attrNameLst>
                                      </p:cBhvr>
                                      <p:to>
                                        <p:strVal val="visible"/>
                                      </p:to>
                                    </p:set>
                                    <p:animEffect transition="in" filter="fade">
                                      <p:cBhvr>
                                        <p:cTn id="171" dur="500"/>
                                        <p:tgtEl>
                                          <p:spTgt spid="159"/>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160"/>
                                        </p:tgtEl>
                                        <p:attrNameLst>
                                          <p:attrName>style.visibility</p:attrName>
                                        </p:attrNameLst>
                                      </p:cBhvr>
                                      <p:to>
                                        <p:strVal val="visible"/>
                                      </p:to>
                                    </p:set>
                                    <p:animEffect transition="in" filter="fade">
                                      <p:cBhvr>
                                        <p:cTn id="174" dur="500"/>
                                        <p:tgtEl>
                                          <p:spTgt spid="160"/>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161"/>
                                        </p:tgtEl>
                                        <p:attrNameLst>
                                          <p:attrName>style.visibility</p:attrName>
                                        </p:attrNameLst>
                                      </p:cBhvr>
                                      <p:to>
                                        <p:strVal val="visible"/>
                                      </p:to>
                                    </p:set>
                                    <p:animEffect transition="in" filter="fade">
                                      <p:cBhvr>
                                        <p:cTn id="177" dur="500"/>
                                        <p:tgtEl>
                                          <p:spTgt spid="161"/>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162"/>
                                        </p:tgtEl>
                                        <p:attrNameLst>
                                          <p:attrName>style.visibility</p:attrName>
                                        </p:attrNameLst>
                                      </p:cBhvr>
                                      <p:to>
                                        <p:strVal val="visible"/>
                                      </p:to>
                                    </p:set>
                                    <p:animEffect transition="in" filter="fade">
                                      <p:cBhvr>
                                        <p:cTn id="180" dur="500"/>
                                        <p:tgtEl>
                                          <p:spTgt spid="162"/>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163"/>
                                        </p:tgtEl>
                                        <p:attrNameLst>
                                          <p:attrName>style.visibility</p:attrName>
                                        </p:attrNameLst>
                                      </p:cBhvr>
                                      <p:to>
                                        <p:strVal val="visible"/>
                                      </p:to>
                                    </p:set>
                                    <p:animEffect transition="in" filter="fade">
                                      <p:cBhvr>
                                        <p:cTn id="183" dur="500"/>
                                        <p:tgtEl>
                                          <p:spTgt spid="163"/>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164"/>
                                        </p:tgtEl>
                                        <p:attrNameLst>
                                          <p:attrName>style.visibility</p:attrName>
                                        </p:attrNameLst>
                                      </p:cBhvr>
                                      <p:to>
                                        <p:strVal val="visible"/>
                                      </p:to>
                                    </p:set>
                                    <p:animEffect transition="in" filter="fade">
                                      <p:cBhvr>
                                        <p:cTn id="186" dur="500"/>
                                        <p:tgtEl>
                                          <p:spTgt spid="164"/>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165"/>
                                        </p:tgtEl>
                                        <p:attrNameLst>
                                          <p:attrName>style.visibility</p:attrName>
                                        </p:attrNameLst>
                                      </p:cBhvr>
                                      <p:to>
                                        <p:strVal val="visible"/>
                                      </p:to>
                                    </p:set>
                                    <p:animEffect transition="in" filter="fade">
                                      <p:cBhvr>
                                        <p:cTn id="189" dur="500"/>
                                        <p:tgtEl>
                                          <p:spTgt spid="165"/>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66"/>
                                        </p:tgtEl>
                                        <p:attrNameLst>
                                          <p:attrName>style.visibility</p:attrName>
                                        </p:attrNameLst>
                                      </p:cBhvr>
                                      <p:to>
                                        <p:strVal val="visible"/>
                                      </p:to>
                                    </p:set>
                                    <p:animEffect transition="in" filter="fade">
                                      <p:cBhvr>
                                        <p:cTn id="192" dur="500"/>
                                        <p:tgtEl>
                                          <p:spTgt spid="166"/>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67"/>
                                        </p:tgtEl>
                                        <p:attrNameLst>
                                          <p:attrName>style.visibility</p:attrName>
                                        </p:attrNameLst>
                                      </p:cBhvr>
                                      <p:to>
                                        <p:strVal val="visible"/>
                                      </p:to>
                                    </p:set>
                                    <p:animEffect transition="in" filter="fade">
                                      <p:cBhvr>
                                        <p:cTn id="195" dur="500"/>
                                        <p:tgtEl>
                                          <p:spTgt spid="167"/>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168"/>
                                        </p:tgtEl>
                                        <p:attrNameLst>
                                          <p:attrName>style.visibility</p:attrName>
                                        </p:attrNameLst>
                                      </p:cBhvr>
                                      <p:to>
                                        <p:strVal val="visible"/>
                                      </p:to>
                                    </p:set>
                                    <p:animEffect transition="in" filter="fade">
                                      <p:cBhvr>
                                        <p:cTn id="198" dur="500"/>
                                        <p:tgtEl>
                                          <p:spTgt spid="168"/>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169"/>
                                        </p:tgtEl>
                                        <p:attrNameLst>
                                          <p:attrName>style.visibility</p:attrName>
                                        </p:attrNameLst>
                                      </p:cBhvr>
                                      <p:to>
                                        <p:strVal val="visible"/>
                                      </p:to>
                                    </p:set>
                                    <p:animEffect transition="in" filter="fade">
                                      <p:cBhvr>
                                        <p:cTn id="201" dur="500"/>
                                        <p:tgtEl>
                                          <p:spTgt spid="169"/>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170"/>
                                        </p:tgtEl>
                                        <p:attrNameLst>
                                          <p:attrName>style.visibility</p:attrName>
                                        </p:attrNameLst>
                                      </p:cBhvr>
                                      <p:to>
                                        <p:strVal val="visible"/>
                                      </p:to>
                                    </p:set>
                                    <p:animEffect transition="in" filter="fade">
                                      <p:cBhvr>
                                        <p:cTn id="204" dur="500"/>
                                        <p:tgtEl>
                                          <p:spTgt spid="170"/>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171"/>
                                        </p:tgtEl>
                                        <p:attrNameLst>
                                          <p:attrName>style.visibility</p:attrName>
                                        </p:attrNameLst>
                                      </p:cBhvr>
                                      <p:to>
                                        <p:strVal val="visible"/>
                                      </p:to>
                                    </p:set>
                                    <p:animEffect transition="in" filter="fade">
                                      <p:cBhvr>
                                        <p:cTn id="207" dur="500"/>
                                        <p:tgtEl>
                                          <p:spTgt spid="171"/>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172"/>
                                        </p:tgtEl>
                                        <p:attrNameLst>
                                          <p:attrName>style.visibility</p:attrName>
                                        </p:attrNameLst>
                                      </p:cBhvr>
                                      <p:to>
                                        <p:strVal val="visible"/>
                                      </p:to>
                                    </p:set>
                                    <p:animEffect transition="in" filter="fade">
                                      <p:cBhvr>
                                        <p:cTn id="210" dur="500"/>
                                        <p:tgtEl>
                                          <p:spTgt spid="172"/>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173"/>
                                        </p:tgtEl>
                                        <p:attrNameLst>
                                          <p:attrName>style.visibility</p:attrName>
                                        </p:attrNameLst>
                                      </p:cBhvr>
                                      <p:to>
                                        <p:strVal val="visible"/>
                                      </p:to>
                                    </p:set>
                                    <p:animEffect transition="in" filter="fade">
                                      <p:cBhvr>
                                        <p:cTn id="213" dur="500"/>
                                        <p:tgtEl>
                                          <p:spTgt spid="173"/>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74"/>
                                        </p:tgtEl>
                                        <p:attrNameLst>
                                          <p:attrName>style.visibility</p:attrName>
                                        </p:attrNameLst>
                                      </p:cBhvr>
                                      <p:to>
                                        <p:strVal val="visible"/>
                                      </p:to>
                                    </p:set>
                                    <p:animEffect transition="in" filter="fade">
                                      <p:cBhvr>
                                        <p:cTn id="216" dur="500"/>
                                        <p:tgtEl>
                                          <p:spTgt spid="174"/>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75"/>
                                        </p:tgtEl>
                                        <p:attrNameLst>
                                          <p:attrName>style.visibility</p:attrName>
                                        </p:attrNameLst>
                                      </p:cBhvr>
                                      <p:to>
                                        <p:strVal val="visible"/>
                                      </p:to>
                                    </p:set>
                                    <p:animEffect transition="in" filter="fade">
                                      <p:cBhvr>
                                        <p:cTn id="219" dur="500"/>
                                        <p:tgtEl>
                                          <p:spTgt spid="175"/>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185"/>
                                        </p:tgtEl>
                                        <p:attrNameLst>
                                          <p:attrName>style.visibility</p:attrName>
                                        </p:attrNameLst>
                                      </p:cBhvr>
                                      <p:to>
                                        <p:strVal val="visible"/>
                                      </p:to>
                                    </p:set>
                                    <p:animEffect transition="in" filter="fade">
                                      <p:cBhvr>
                                        <p:cTn id="222" dur="500"/>
                                        <p:tgtEl>
                                          <p:spTgt spid="185"/>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187"/>
                                        </p:tgtEl>
                                        <p:attrNameLst>
                                          <p:attrName>style.visibility</p:attrName>
                                        </p:attrNameLst>
                                      </p:cBhvr>
                                      <p:to>
                                        <p:strVal val="visible"/>
                                      </p:to>
                                    </p:set>
                                    <p:animEffect transition="in" filter="fade">
                                      <p:cBhvr>
                                        <p:cTn id="225" dur="500"/>
                                        <p:tgtEl>
                                          <p:spTgt spid="187"/>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94"/>
                                        </p:tgtEl>
                                        <p:attrNameLst>
                                          <p:attrName>style.visibility</p:attrName>
                                        </p:attrNameLst>
                                      </p:cBhvr>
                                      <p:to>
                                        <p:strVal val="visible"/>
                                      </p:to>
                                    </p:set>
                                    <p:animEffect transition="in" filter="fade">
                                      <p:cBhvr>
                                        <p:cTn id="228" dur="500"/>
                                        <p:tgtEl>
                                          <p:spTgt spid="194"/>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199"/>
                                        </p:tgtEl>
                                        <p:attrNameLst>
                                          <p:attrName>style.visibility</p:attrName>
                                        </p:attrNameLst>
                                      </p:cBhvr>
                                      <p:to>
                                        <p:strVal val="visible"/>
                                      </p:to>
                                    </p:set>
                                    <p:animEffect transition="in" filter="fade">
                                      <p:cBhvr>
                                        <p:cTn id="231" dur="500"/>
                                        <p:tgtEl>
                                          <p:spTgt spid="199"/>
                                        </p:tgtEl>
                                      </p:cBhvr>
                                    </p:animEffect>
                                  </p:childTnLst>
                                </p:cTn>
                              </p:par>
                              <p:par>
                                <p:cTn id="232" presetID="10" presetClass="entr" presetSubtype="0" fill="hold" grpId="0" nodeType="withEffect">
                                  <p:stCondLst>
                                    <p:cond delay="0"/>
                                  </p:stCondLst>
                                  <p:childTnLst>
                                    <p:set>
                                      <p:cBhvr>
                                        <p:cTn id="233" dur="1" fill="hold">
                                          <p:stCondLst>
                                            <p:cond delay="0"/>
                                          </p:stCondLst>
                                        </p:cTn>
                                        <p:tgtEl>
                                          <p:spTgt spid="200"/>
                                        </p:tgtEl>
                                        <p:attrNameLst>
                                          <p:attrName>style.visibility</p:attrName>
                                        </p:attrNameLst>
                                      </p:cBhvr>
                                      <p:to>
                                        <p:strVal val="visible"/>
                                      </p:to>
                                    </p:set>
                                    <p:animEffect transition="in" filter="fade">
                                      <p:cBhvr>
                                        <p:cTn id="234"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8" grpId="0" animBg="1"/>
      <p:bldP spid="119" grpId="0" animBg="1"/>
      <p:bldP spid="120" grpId="0" animBg="1"/>
      <p:bldP spid="30" grpId="0" animBg="1"/>
      <p:bldP spid="18" grpId="0"/>
      <p:bldP spid="37" grpId="0" animBg="1"/>
      <p:bldP spid="38" grpId="0" animBg="1"/>
      <p:bldP spid="39" grpId="0" animBg="1"/>
      <p:bldP spid="42" grpId="0"/>
      <p:bldP spid="56" grpId="0"/>
      <p:bldP spid="57" grpId="0" animBg="1"/>
      <p:bldP spid="58" grpId="0" animBg="1"/>
      <p:bldP spid="59" grpId="0" animBg="1"/>
      <p:bldP spid="62" grpId="0"/>
      <p:bldP spid="14" grpId="0"/>
      <p:bldP spid="88" grpId="0"/>
      <p:bldP spid="89" grpId="0"/>
      <p:bldP spid="101" grpId="0" animBg="1"/>
      <p:bldP spid="102" grpId="0" animBg="1"/>
      <p:bldP spid="103" grpId="0" animBg="1"/>
      <p:bldP spid="104" grpId="0" animBg="1"/>
      <p:bldP spid="105" grpId="0" animBg="1"/>
      <p:bldP spid="106" grpId="0" animBg="1"/>
      <p:bldP spid="107" grpId="0" animBg="1"/>
      <p:bldP spid="113" grpId="0" animBg="1"/>
      <p:bldP spid="114" grpId="0" animBg="1"/>
      <p:bldP spid="116" grpId="0" animBg="1"/>
      <p:bldP spid="91" grpId="0" animBg="1"/>
      <p:bldP spid="92" grpId="0" animBg="1"/>
      <p:bldP spid="93" grpId="0" animBg="1"/>
      <p:bldP spid="121" grpId="0"/>
      <p:bldP spid="126" grpId="0" animBg="1"/>
      <p:bldP spid="158" grpId="0" animBg="1"/>
      <p:bldP spid="159" grpId="0" animBg="1"/>
      <p:bldP spid="160" grpId="0" animBg="1"/>
      <p:bldP spid="161" grpId="0" animBg="1"/>
      <p:bldP spid="162" grpId="0" animBg="1"/>
      <p:bldP spid="164" grpId="0" animBg="1"/>
      <p:bldP spid="165" grpId="0" animBg="1"/>
      <p:bldP spid="167" grpId="0" animBg="1"/>
      <p:bldP spid="168" grpId="0" animBg="1"/>
      <p:bldP spid="169" grpId="0" animBg="1"/>
      <p:bldP spid="171" grpId="0" animBg="1"/>
      <p:bldP spid="173" grpId="0" animBg="1"/>
      <p:bldP spid="174" grpId="0" animBg="1"/>
      <p:bldP spid="175" grpId="0" animBg="1"/>
      <p:bldP spid="170" grpId="0" animBg="1"/>
      <p:bldP spid="172" grpId="0" animBg="1"/>
      <p:bldP spid="163" grpId="0" animBg="1"/>
      <p:bldP spid="166" grpId="0" animBg="1"/>
      <p:bldP spid="182" grpId="0"/>
      <p:bldP spid="125" grpId="0" animBg="1"/>
      <p:bldP spid="185" grpId="0" animBg="1"/>
      <p:bldP spid="187" grpId="0" animBg="1"/>
      <p:bldP spid="194" grpId="0" animBg="1"/>
      <p:bldP spid="197" grpId="0" animBg="1"/>
      <p:bldP spid="198" grpId="0" animBg="1"/>
      <p:bldP spid="199" grpId="0" animBg="1"/>
      <p:bldP spid="20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a bird’s eye view of all releases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854" y="819150"/>
            <a:ext cx="6108016" cy="3782426"/>
          </a:xfrm>
          <a:prstGeom prst="rect">
            <a:avLst/>
          </a:prstGeom>
          <a:ln>
            <a:solidFill>
              <a:srgbClr val="505050"/>
            </a:solidFill>
          </a:ln>
        </p:spPr>
      </p:pic>
      <p:sp>
        <p:nvSpPr>
          <p:cNvPr id="5" name="TextBox 4"/>
          <p:cNvSpPr txBox="1"/>
          <p:nvPr/>
        </p:nvSpPr>
        <p:spPr>
          <a:xfrm>
            <a:off x="152400" y="971550"/>
            <a:ext cx="2438400" cy="3276600"/>
          </a:xfrm>
          <a:prstGeom prst="rect">
            <a:avLst/>
          </a:prstGeom>
          <a:noFill/>
        </p:spPr>
        <p:txBody>
          <a:bodyPr wrap="square" lIns="0" tIns="0" rIns="0" bIns="0" rtlCol="0">
            <a:noAutofit/>
          </a:bodyPr>
          <a:lstStyle/>
          <a:p>
            <a:pPr marL="180975" indent="-180975">
              <a:spcBef>
                <a:spcPts val="200"/>
              </a:spcBef>
              <a:spcAft>
                <a:spcPts val="200"/>
              </a:spcAft>
              <a:buClr>
                <a:schemeClr val="accent1"/>
              </a:buClr>
              <a:buSzPct val="70000"/>
              <a:buFont typeface="Wingdings" pitchFamily="2" charset="2"/>
              <a:buChar char="n"/>
            </a:pPr>
            <a:r>
              <a:rPr lang="en-US" sz="1600" dirty="0" smtClean="0"/>
              <a:t>See enough to focus in, with high level release summary</a:t>
            </a:r>
          </a:p>
          <a:p>
            <a:pPr marL="180975" indent="-180975">
              <a:spcBef>
                <a:spcPts val="200"/>
              </a:spcBef>
              <a:spcAft>
                <a:spcPts val="200"/>
              </a:spcAft>
              <a:buClr>
                <a:schemeClr val="accent1"/>
              </a:buClr>
              <a:buSzPct val="70000"/>
              <a:buFont typeface="Wingdings" pitchFamily="2" charset="2"/>
              <a:buChar char="n"/>
            </a:pPr>
            <a:r>
              <a:rPr lang="en-US" sz="1600" dirty="0" smtClean="0"/>
              <a:t>Quick glance of execution status (pipeline)</a:t>
            </a:r>
          </a:p>
          <a:p>
            <a:pPr marL="180975" indent="-180975">
              <a:spcBef>
                <a:spcPts val="200"/>
              </a:spcBef>
              <a:spcAft>
                <a:spcPts val="200"/>
              </a:spcAft>
              <a:buClr>
                <a:schemeClr val="accent1"/>
              </a:buClr>
              <a:buSzPct val="70000"/>
              <a:buFont typeface="Wingdings" pitchFamily="2" charset="2"/>
              <a:buChar char="n"/>
            </a:pPr>
            <a:r>
              <a:rPr lang="en-US" sz="1600" dirty="0" smtClean="0"/>
              <a:t>Know instantly if the release is waiting for someone</a:t>
            </a:r>
          </a:p>
          <a:p>
            <a:pPr marL="180975" indent="-180975">
              <a:spcBef>
                <a:spcPts val="200"/>
              </a:spcBef>
              <a:spcAft>
                <a:spcPts val="200"/>
              </a:spcAft>
              <a:buClr>
                <a:schemeClr val="accent1"/>
              </a:buClr>
              <a:buSzPct val="70000"/>
              <a:buFont typeface="Wingdings" pitchFamily="2" charset="2"/>
              <a:buChar char="n"/>
            </a:pPr>
            <a:r>
              <a:rPr lang="en-US" sz="1600" dirty="0" smtClean="0"/>
              <a:t>Track start and end schedules</a:t>
            </a:r>
          </a:p>
          <a:p>
            <a:pPr marL="180975" indent="-180975">
              <a:spcBef>
                <a:spcPts val="200"/>
              </a:spcBef>
              <a:spcAft>
                <a:spcPts val="200"/>
              </a:spcAft>
              <a:buClr>
                <a:schemeClr val="accent1"/>
              </a:buClr>
              <a:buSzPct val="70000"/>
              <a:buFont typeface="Wingdings" pitchFamily="2" charset="2"/>
              <a:buChar char="n"/>
            </a:pPr>
            <a:r>
              <a:rPr lang="en-US" sz="1600" dirty="0" smtClean="0"/>
              <a:t>Track release duration</a:t>
            </a:r>
          </a:p>
        </p:txBody>
      </p:sp>
    </p:spTree>
    <p:extLst>
      <p:ext uri="{BB962C8B-B14F-4D97-AF65-F5344CB8AC3E}">
        <p14:creationId xmlns:p14="http://schemas.microsoft.com/office/powerpoint/2010/main" val="9082988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24200" y="783810"/>
            <a:ext cx="5677705" cy="2784979"/>
          </a:xfrm>
          <a:prstGeom prst="rect">
            <a:avLst/>
          </a:prstGeom>
          <a:ln>
            <a:solidFill>
              <a:srgbClr val="505050"/>
            </a:solidFill>
          </a:ln>
        </p:spPr>
      </p:pic>
      <p:sp>
        <p:nvSpPr>
          <p:cNvPr id="2" name="Title 1"/>
          <p:cNvSpPr>
            <a:spLocks noGrp="1"/>
          </p:cNvSpPr>
          <p:nvPr>
            <p:ph type="title"/>
          </p:nvPr>
        </p:nvSpPr>
        <p:spPr/>
        <p:txBody>
          <a:bodyPr/>
          <a:lstStyle/>
          <a:p>
            <a:r>
              <a:rPr lang="en-US" dirty="0"/>
              <a:t>Manage multi-application enterprise releases</a:t>
            </a:r>
          </a:p>
        </p:txBody>
      </p:sp>
      <p:sp>
        <p:nvSpPr>
          <p:cNvPr id="5" name="TextBox 4"/>
          <p:cNvSpPr txBox="1"/>
          <p:nvPr/>
        </p:nvSpPr>
        <p:spPr>
          <a:xfrm>
            <a:off x="152400" y="971550"/>
            <a:ext cx="2819400" cy="2743200"/>
          </a:xfrm>
          <a:prstGeom prst="rect">
            <a:avLst/>
          </a:prstGeom>
          <a:noFill/>
        </p:spPr>
        <p:txBody>
          <a:bodyPr wrap="square" lIns="0" tIns="0" rIns="0" bIns="0" rtlCol="0">
            <a:noAutofit/>
          </a:bodyPr>
          <a:lstStyle/>
          <a:p>
            <a:pPr marL="180975" indent="-180975">
              <a:spcBef>
                <a:spcPts val="200"/>
              </a:spcBef>
              <a:spcAft>
                <a:spcPts val="200"/>
              </a:spcAft>
              <a:buClr>
                <a:schemeClr val="accent1"/>
              </a:buClr>
              <a:buSzPct val="70000"/>
              <a:buFont typeface="Wingdings" pitchFamily="2" charset="2"/>
              <a:buChar char="n"/>
            </a:pPr>
            <a:r>
              <a:rPr lang="en-US" sz="1600" dirty="0"/>
              <a:t>Handles multiple interdependent monolithic apps </a:t>
            </a:r>
            <a:r>
              <a:rPr lang="en-US" sz="1600" dirty="0" smtClean="0"/>
              <a:t>and loosely </a:t>
            </a:r>
            <a:r>
              <a:rPr lang="en-US" sz="1600" dirty="0"/>
              <a:t>coupled micro-services</a:t>
            </a:r>
          </a:p>
          <a:p>
            <a:pPr marL="180975" indent="-180975">
              <a:spcBef>
                <a:spcPts val="200"/>
              </a:spcBef>
              <a:spcAft>
                <a:spcPts val="200"/>
              </a:spcAft>
              <a:buClr>
                <a:schemeClr val="accent1"/>
              </a:buClr>
              <a:buSzPct val="70000"/>
              <a:buFont typeface="Wingdings" pitchFamily="2" charset="2"/>
              <a:buChar char="n"/>
            </a:pPr>
            <a:r>
              <a:rPr lang="en-US" sz="1600" dirty="0" smtClean="0"/>
              <a:t>Keep track of the apps </a:t>
            </a:r>
            <a:r>
              <a:rPr lang="en-US" sz="1600" dirty="0" err="1" smtClean="0"/>
              <a:t>tht</a:t>
            </a:r>
            <a:r>
              <a:rPr lang="en-US" sz="1600" dirty="0" smtClean="0"/>
              <a:t> are part of the release (BoM)</a:t>
            </a:r>
            <a:r>
              <a:rPr lang="en-US" sz="1600" dirty="0"/>
              <a:t> </a:t>
            </a:r>
            <a:endParaRPr lang="en-US" sz="1600" dirty="0" smtClean="0"/>
          </a:p>
          <a:p>
            <a:pPr marL="180975" indent="-180975">
              <a:spcBef>
                <a:spcPts val="200"/>
              </a:spcBef>
              <a:spcAft>
                <a:spcPts val="200"/>
              </a:spcAft>
              <a:buClr>
                <a:schemeClr val="accent1"/>
              </a:buClr>
              <a:buSzPct val="70000"/>
              <a:buFont typeface="Wingdings" pitchFamily="2" charset="2"/>
              <a:buChar char="n"/>
            </a:pPr>
            <a:r>
              <a:rPr lang="en-US" sz="1600" dirty="0" smtClean="0"/>
              <a:t>Assign environments or cloud templates</a:t>
            </a:r>
          </a:p>
          <a:p>
            <a:pPr marL="180975" indent="-180975">
              <a:spcBef>
                <a:spcPts val="200"/>
              </a:spcBef>
              <a:spcAft>
                <a:spcPts val="200"/>
              </a:spcAft>
              <a:buClr>
                <a:schemeClr val="accent1"/>
              </a:buClr>
              <a:buSzPct val="70000"/>
              <a:buFont typeface="Wingdings" pitchFamily="2" charset="2"/>
              <a:buChar char="n"/>
            </a:pPr>
            <a:r>
              <a:rPr lang="en-US" sz="1600" dirty="0" smtClean="0"/>
              <a:t>Capture all release Application configurations</a:t>
            </a:r>
          </a:p>
          <a:p>
            <a:pPr marL="180975" indent="-180975">
              <a:spcBef>
                <a:spcPts val="200"/>
              </a:spcBef>
              <a:spcAft>
                <a:spcPts val="200"/>
              </a:spcAft>
              <a:buClr>
                <a:schemeClr val="accent1"/>
              </a:buClr>
              <a:buSzPct val="70000"/>
              <a:buFont typeface="Wingdings" pitchFamily="2" charset="2"/>
              <a:buChar char="n"/>
            </a:pPr>
            <a:r>
              <a:rPr lang="en-US" sz="1600" dirty="0" smtClean="0"/>
              <a:t>Communicate with team members and stake holders using notes</a:t>
            </a:r>
          </a:p>
        </p:txBody>
      </p:sp>
      <p:pic>
        <p:nvPicPr>
          <p:cNvPr id="8" name="Picture 7"/>
          <p:cNvPicPr>
            <a:picLocks noChangeAspect="1"/>
          </p:cNvPicPr>
          <p:nvPr/>
        </p:nvPicPr>
        <p:blipFill>
          <a:blip r:embed="rId4"/>
          <a:stretch>
            <a:fillRect/>
          </a:stretch>
        </p:blipFill>
        <p:spPr>
          <a:xfrm>
            <a:off x="3834812" y="2952750"/>
            <a:ext cx="5161550" cy="1173514"/>
          </a:xfrm>
          <a:prstGeom prst="rect">
            <a:avLst/>
          </a:prstGeom>
          <a:ln>
            <a:solidFill>
              <a:srgbClr val="505050"/>
            </a:solidFill>
          </a:ln>
        </p:spPr>
      </p:pic>
      <p:pic>
        <p:nvPicPr>
          <p:cNvPr id="9" name="Picture 8"/>
          <p:cNvPicPr>
            <a:picLocks noChangeAspect="1"/>
          </p:cNvPicPr>
          <p:nvPr/>
        </p:nvPicPr>
        <p:blipFill>
          <a:blip r:embed="rId5"/>
          <a:stretch>
            <a:fillRect/>
          </a:stretch>
        </p:blipFill>
        <p:spPr>
          <a:xfrm>
            <a:off x="3097876" y="3867150"/>
            <a:ext cx="4692318" cy="1163313"/>
          </a:xfrm>
          <a:prstGeom prst="rect">
            <a:avLst/>
          </a:prstGeom>
          <a:ln>
            <a:solidFill>
              <a:srgbClr val="505050"/>
            </a:solidFill>
          </a:ln>
        </p:spPr>
      </p:pic>
    </p:spTree>
    <p:extLst>
      <p:ext uri="{BB962C8B-B14F-4D97-AF65-F5344CB8AC3E}">
        <p14:creationId xmlns:p14="http://schemas.microsoft.com/office/powerpoint/2010/main" val="33108337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know what version is where</a:t>
            </a:r>
            <a:endParaRPr lang="en-US" dirty="0"/>
          </a:p>
        </p:txBody>
      </p:sp>
      <p:sp>
        <p:nvSpPr>
          <p:cNvPr id="5" name="TextBox 4"/>
          <p:cNvSpPr txBox="1"/>
          <p:nvPr/>
        </p:nvSpPr>
        <p:spPr>
          <a:xfrm>
            <a:off x="152400" y="971550"/>
            <a:ext cx="8534400" cy="1066800"/>
          </a:xfrm>
          <a:prstGeom prst="rect">
            <a:avLst/>
          </a:prstGeom>
          <a:noFill/>
        </p:spPr>
        <p:txBody>
          <a:bodyPr wrap="square" lIns="0" tIns="0" rIns="0" bIns="0" rtlCol="0">
            <a:noAutofit/>
          </a:bodyPr>
          <a:lstStyle/>
          <a:p>
            <a:pPr marL="180975" indent="-180975">
              <a:spcBef>
                <a:spcPts val="200"/>
              </a:spcBef>
              <a:spcAft>
                <a:spcPts val="200"/>
              </a:spcAft>
              <a:buClr>
                <a:schemeClr val="accent1"/>
              </a:buClr>
              <a:buSzPct val="70000"/>
              <a:buFont typeface="Wingdings" pitchFamily="2" charset="2"/>
              <a:buChar char="n"/>
            </a:pPr>
            <a:r>
              <a:rPr lang="en-US" sz="1600" dirty="0" smtClean="0"/>
              <a:t>See </a:t>
            </a:r>
            <a:r>
              <a:rPr lang="en-US" sz="1600" dirty="0"/>
              <a:t>what versions are </a:t>
            </a:r>
            <a:r>
              <a:rPr lang="en-US" sz="1600" dirty="0" smtClean="0"/>
              <a:t>where for all applications in the release, across all environments</a:t>
            </a:r>
          </a:p>
          <a:p>
            <a:pPr marL="180975" indent="-180975">
              <a:spcBef>
                <a:spcPts val="200"/>
              </a:spcBef>
              <a:spcAft>
                <a:spcPts val="200"/>
              </a:spcAft>
              <a:buClr>
                <a:schemeClr val="accent1"/>
              </a:buClr>
              <a:buSzPct val="70000"/>
              <a:buFont typeface="Wingdings" pitchFamily="2" charset="2"/>
              <a:buChar char="n"/>
            </a:pPr>
            <a:r>
              <a:rPr lang="en-US" sz="1600" dirty="0" smtClean="0"/>
              <a:t>Quickly zero in on areas not matching the Release bill of materials with auto </a:t>
            </a:r>
            <a:r>
              <a:rPr lang="en-US" sz="1600" dirty="0"/>
              <a:t>highlights </a:t>
            </a:r>
            <a:endParaRPr lang="en-US" sz="1600" dirty="0" smtClean="0"/>
          </a:p>
          <a:p>
            <a:pPr marL="180975" indent="-180975">
              <a:spcBef>
                <a:spcPts val="200"/>
              </a:spcBef>
              <a:spcAft>
                <a:spcPts val="200"/>
              </a:spcAft>
              <a:buClr>
                <a:schemeClr val="accent1"/>
              </a:buClr>
              <a:buSzPct val="70000"/>
              <a:buFont typeface="Wingdings" pitchFamily="2" charset="2"/>
              <a:buChar char="n"/>
            </a:pPr>
            <a:r>
              <a:rPr lang="en-US" sz="1600" dirty="0" smtClean="0"/>
              <a:t>Get all the details with drill down to Application snapshot details</a:t>
            </a:r>
          </a:p>
          <a:p>
            <a:pPr marL="180975" indent="-180975">
              <a:spcBef>
                <a:spcPts val="200"/>
              </a:spcBef>
              <a:spcAft>
                <a:spcPts val="200"/>
              </a:spcAft>
              <a:buClr>
                <a:schemeClr val="accent1"/>
              </a:buClr>
              <a:buSzPct val="70000"/>
              <a:buFont typeface="Wingdings" pitchFamily="2" charset="2"/>
              <a:buChar char="n"/>
            </a:pPr>
            <a:r>
              <a:rPr lang="en-US" sz="1600" dirty="0" smtClean="0"/>
              <a:t>Stay up to date, always reflects current release state</a:t>
            </a:r>
          </a:p>
        </p:txBody>
      </p:sp>
      <p:pic>
        <p:nvPicPr>
          <p:cNvPr id="3" name="Picture 2"/>
          <p:cNvPicPr>
            <a:picLocks noChangeAspect="1"/>
          </p:cNvPicPr>
          <p:nvPr/>
        </p:nvPicPr>
        <p:blipFill>
          <a:blip r:embed="rId3"/>
          <a:stretch>
            <a:fillRect/>
          </a:stretch>
        </p:blipFill>
        <p:spPr>
          <a:xfrm>
            <a:off x="1136989" y="2266950"/>
            <a:ext cx="6870023" cy="2372295"/>
          </a:xfrm>
          <a:prstGeom prst="rect">
            <a:avLst/>
          </a:prstGeom>
          <a:ln>
            <a:solidFill>
              <a:srgbClr val="505050"/>
            </a:solidFill>
          </a:ln>
        </p:spPr>
      </p:pic>
    </p:spTree>
    <p:extLst>
      <p:ext uri="{BB962C8B-B14F-4D97-AF65-F5344CB8AC3E}">
        <p14:creationId xmlns:p14="http://schemas.microsoft.com/office/powerpoint/2010/main" val="35162581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Pipelines control </a:t>
            </a:r>
            <a:r>
              <a:rPr lang="en-US" dirty="0"/>
              <a:t>the </a:t>
            </a:r>
            <a:r>
              <a:rPr lang="en-US" dirty="0" smtClean="0"/>
              <a:t>release flow</a:t>
            </a:r>
            <a:endParaRPr lang="en-US" dirty="0"/>
          </a:p>
        </p:txBody>
      </p:sp>
      <p:sp>
        <p:nvSpPr>
          <p:cNvPr id="5" name="TextBox 4"/>
          <p:cNvSpPr txBox="1"/>
          <p:nvPr/>
        </p:nvSpPr>
        <p:spPr>
          <a:xfrm>
            <a:off x="152400" y="819150"/>
            <a:ext cx="8534400" cy="1066800"/>
          </a:xfrm>
          <a:prstGeom prst="rect">
            <a:avLst/>
          </a:prstGeom>
          <a:noFill/>
        </p:spPr>
        <p:txBody>
          <a:bodyPr wrap="square" lIns="0" tIns="0" rIns="0" bIns="0" rtlCol="0">
            <a:noAutofit/>
          </a:bodyPr>
          <a:lstStyle/>
          <a:p>
            <a:pPr marL="180975" indent="-180975">
              <a:spcBef>
                <a:spcPts val="200"/>
              </a:spcBef>
              <a:spcAft>
                <a:spcPts val="200"/>
              </a:spcAft>
              <a:buClr>
                <a:schemeClr val="accent1"/>
              </a:buClr>
              <a:buSzPct val="70000"/>
              <a:buFont typeface="Wingdings" pitchFamily="2" charset="2"/>
              <a:buChar char="n"/>
            </a:pPr>
            <a:r>
              <a:rPr lang="en-US" sz="1600" dirty="0" smtClean="0"/>
              <a:t>Control </a:t>
            </a:r>
            <a:r>
              <a:rPr lang="en-US" sz="1600" dirty="0"/>
              <a:t>the progression of </a:t>
            </a:r>
            <a:r>
              <a:rPr lang="en-US" sz="1600" dirty="0" smtClean="0"/>
              <a:t>quality software </a:t>
            </a:r>
            <a:r>
              <a:rPr lang="en-US" sz="1600" dirty="0"/>
              <a:t>to </a:t>
            </a:r>
            <a:r>
              <a:rPr lang="en-US" sz="1600" dirty="0" smtClean="0"/>
              <a:t>production with stages </a:t>
            </a:r>
            <a:r>
              <a:rPr lang="en-US" sz="1600" dirty="0"/>
              <a:t>and </a:t>
            </a:r>
            <a:r>
              <a:rPr lang="en-US" sz="1600" dirty="0" smtClean="0"/>
              <a:t>gates</a:t>
            </a:r>
          </a:p>
          <a:p>
            <a:pPr marL="180975" indent="-180975">
              <a:spcBef>
                <a:spcPts val="200"/>
              </a:spcBef>
              <a:spcAft>
                <a:spcPts val="200"/>
              </a:spcAft>
              <a:buClr>
                <a:schemeClr val="accent1"/>
              </a:buClr>
              <a:buSzPct val="70000"/>
              <a:buFont typeface="Wingdings" pitchFamily="2" charset="2"/>
              <a:buChar char="n"/>
            </a:pPr>
            <a:r>
              <a:rPr lang="en-US" sz="1600" dirty="0" smtClean="0"/>
              <a:t>See everything with high level visibility and quick drill down troubleshooting</a:t>
            </a:r>
          </a:p>
        </p:txBody>
      </p:sp>
      <p:pic>
        <p:nvPicPr>
          <p:cNvPr id="4" name="Picture 3" descr="pipeline-1008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19" y="1623712"/>
            <a:ext cx="4265744" cy="2392674"/>
          </a:xfrm>
          <a:prstGeom prst="rect">
            <a:avLst/>
          </a:prstGeom>
          <a:ln>
            <a:solidFill>
              <a:srgbClr val="505050"/>
            </a:solidFill>
          </a:ln>
        </p:spPr>
      </p:pic>
      <p:pic>
        <p:nvPicPr>
          <p:cNvPr id="3" name="Picture 2"/>
          <p:cNvPicPr>
            <a:picLocks noChangeAspect="1"/>
          </p:cNvPicPr>
          <p:nvPr/>
        </p:nvPicPr>
        <p:blipFill>
          <a:blip r:embed="rId4"/>
          <a:stretch>
            <a:fillRect/>
          </a:stretch>
        </p:blipFill>
        <p:spPr>
          <a:xfrm>
            <a:off x="3911099" y="2266950"/>
            <a:ext cx="4692318" cy="2546401"/>
          </a:xfrm>
          <a:prstGeom prst="rect">
            <a:avLst/>
          </a:prstGeom>
          <a:ln>
            <a:solidFill>
              <a:srgbClr val="292929"/>
            </a:solidFill>
          </a:ln>
        </p:spPr>
      </p:pic>
    </p:spTree>
    <p:extLst>
      <p:ext uri="{BB962C8B-B14F-4D97-AF65-F5344CB8AC3E}">
        <p14:creationId xmlns:p14="http://schemas.microsoft.com/office/powerpoint/2010/main" val="24328604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Abstract</a:t>
            </a:r>
            <a:endParaRPr lang="en-US" dirty="0"/>
          </a:p>
        </p:txBody>
      </p:sp>
      <p:sp>
        <p:nvSpPr>
          <p:cNvPr id="3" name="Text Placeholder 2"/>
          <p:cNvSpPr>
            <a:spLocks noGrp="1"/>
          </p:cNvSpPr>
          <p:nvPr>
            <p:ph type="body" sz="quarter" idx="13"/>
          </p:nvPr>
        </p:nvSpPr>
        <p:spPr/>
        <p:txBody>
          <a:bodyPr/>
          <a:lstStyle/>
          <a:p>
            <a:r>
              <a:rPr lang="en-US" sz="2000" dirty="0"/>
              <a:t>On the road to Continuous Delivery and/or DevOps? Just want to deliver better software faster? Pipelines are a key to achieving these goals because going fast and still producing quality output requires better visibility, coordination, and control. There is confusion out there on how best to use pipelines, and where they should be used. I’ll separate the ideal from the reality so you can figure out your next steps. During this talk we will demonstrate how ElectricFlow can provide visibility to all stakeholders, coordinate multiple people and automations, and control what gets released into production environments.</a:t>
            </a:r>
          </a:p>
        </p:txBody>
      </p:sp>
    </p:spTree>
    <p:extLst>
      <p:ext uri="{BB962C8B-B14F-4D97-AF65-F5344CB8AC3E}">
        <p14:creationId xmlns:p14="http://schemas.microsoft.com/office/powerpoint/2010/main" val="34409980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application deployments (</a:t>
            </a:r>
            <a:r>
              <a:rPr lang="en-US" dirty="0" err="1" smtClean="0"/>
              <a:t>Deployer</a:t>
            </a:r>
            <a:r>
              <a:rPr lang="en-US" dirty="0" smtClean="0"/>
              <a:t>)</a:t>
            </a:r>
            <a:endParaRPr lang="en-US" dirty="0"/>
          </a:p>
        </p:txBody>
      </p:sp>
      <p:sp>
        <p:nvSpPr>
          <p:cNvPr id="5" name="TextBox 4"/>
          <p:cNvSpPr txBox="1"/>
          <p:nvPr/>
        </p:nvSpPr>
        <p:spPr>
          <a:xfrm>
            <a:off x="338083" y="1352550"/>
            <a:ext cx="2438400" cy="2840368"/>
          </a:xfrm>
          <a:prstGeom prst="rect">
            <a:avLst/>
          </a:prstGeom>
          <a:noFill/>
        </p:spPr>
        <p:txBody>
          <a:bodyPr wrap="square" lIns="0" tIns="0" rIns="0" bIns="0" rtlCol="0">
            <a:noAutofit/>
          </a:bodyPr>
          <a:lstStyle/>
          <a:p>
            <a:pPr marL="180975" indent="-180975">
              <a:spcBef>
                <a:spcPts val="200"/>
              </a:spcBef>
              <a:spcAft>
                <a:spcPts val="200"/>
              </a:spcAft>
              <a:buClr>
                <a:schemeClr val="accent1"/>
              </a:buClr>
              <a:buSzPct val="70000"/>
              <a:buFont typeface="Wingdings" pitchFamily="2" charset="2"/>
              <a:buChar char="n"/>
            </a:pPr>
            <a:r>
              <a:rPr lang="en-US" sz="1600" dirty="0" smtClean="0"/>
              <a:t>Defined as a task in a pipeline stage</a:t>
            </a:r>
          </a:p>
          <a:p>
            <a:pPr marL="180975" indent="-180975">
              <a:spcBef>
                <a:spcPts val="200"/>
              </a:spcBef>
              <a:spcAft>
                <a:spcPts val="200"/>
              </a:spcAft>
              <a:buClr>
                <a:schemeClr val="accent1"/>
              </a:buClr>
              <a:buSzPct val="70000"/>
              <a:buFont typeface="Wingdings" pitchFamily="2" charset="2"/>
              <a:buChar char="n"/>
            </a:pPr>
            <a:endParaRPr lang="en-US" sz="1600" dirty="0" smtClean="0"/>
          </a:p>
          <a:p>
            <a:pPr marL="180975" indent="-180975">
              <a:spcBef>
                <a:spcPts val="200"/>
              </a:spcBef>
              <a:spcAft>
                <a:spcPts val="200"/>
              </a:spcAft>
              <a:buClr>
                <a:schemeClr val="accent1"/>
              </a:buClr>
              <a:buSzPct val="70000"/>
              <a:buFont typeface="Wingdings" pitchFamily="2" charset="2"/>
              <a:buChar char="n"/>
            </a:pPr>
            <a:r>
              <a:rPr lang="en-US" sz="1600" dirty="0" smtClean="0"/>
              <a:t>Binds to release inputs at deployment time</a:t>
            </a:r>
          </a:p>
          <a:p>
            <a:pPr marL="180975" indent="-180975">
              <a:spcBef>
                <a:spcPts val="200"/>
              </a:spcBef>
              <a:spcAft>
                <a:spcPts val="200"/>
              </a:spcAft>
              <a:buClr>
                <a:schemeClr val="accent1"/>
              </a:buClr>
              <a:buSzPct val="70000"/>
              <a:buFont typeface="Wingdings" pitchFamily="2" charset="2"/>
              <a:buChar char="n"/>
            </a:pPr>
            <a:endParaRPr lang="en-US" sz="1600" dirty="0" smtClean="0"/>
          </a:p>
          <a:p>
            <a:pPr marL="180975" indent="-180975">
              <a:spcBef>
                <a:spcPts val="200"/>
              </a:spcBef>
              <a:spcAft>
                <a:spcPts val="200"/>
              </a:spcAft>
              <a:buClr>
                <a:schemeClr val="accent1"/>
              </a:buClr>
              <a:buSzPct val="70000"/>
              <a:buFont typeface="Wingdings" pitchFamily="2" charset="2"/>
              <a:buChar char="n"/>
            </a:pPr>
            <a:r>
              <a:rPr lang="en-US" sz="1600" dirty="0" smtClean="0"/>
              <a:t>Enables re-usable release pipelines</a:t>
            </a:r>
          </a:p>
        </p:txBody>
      </p:sp>
      <p:pic>
        <p:nvPicPr>
          <p:cNvPr id="3" name="Picture 2"/>
          <p:cNvPicPr>
            <a:picLocks noChangeAspect="1"/>
          </p:cNvPicPr>
          <p:nvPr/>
        </p:nvPicPr>
        <p:blipFill rotWithShape="1">
          <a:blip r:embed="rId3"/>
          <a:srcRect r="39065"/>
          <a:stretch/>
        </p:blipFill>
        <p:spPr>
          <a:xfrm>
            <a:off x="3704837" y="1116829"/>
            <a:ext cx="2068904" cy="2181345"/>
          </a:xfrm>
          <a:prstGeom prst="rect">
            <a:avLst/>
          </a:prstGeom>
          <a:ln>
            <a:solidFill>
              <a:srgbClr val="505050"/>
            </a:solidFill>
          </a:ln>
        </p:spPr>
      </p:pic>
      <p:pic>
        <p:nvPicPr>
          <p:cNvPr id="4" name="Picture 3"/>
          <p:cNvPicPr>
            <a:picLocks noChangeAspect="1"/>
          </p:cNvPicPr>
          <p:nvPr/>
        </p:nvPicPr>
        <p:blipFill>
          <a:blip r:embed="rId4"/>
          <a:stretch>
            <a:fillRect/>
          </a:stretch>
        </p:blipFill>
        <p:spPr>
          <a:xfrm>
            <a:off x="6709752" y="1458361"/>
            <a:ext cx="2176745" cy="1602052"/>
          </a:xfrm>
          <a:prstGeom prst="rect">
            <a:avLst/>
          </a:prstGeom>
          <a:ln>
            <a:solidFill>
              <a:schemeClr val="bg2"/>
            </a:solidFill>
          </a:ln>
        </p:spPr>
      </p:pic>
      <p:sp>
        <p:nvSpPr>
          <p:cNvPr id="6" name="TextBox 5"/>
          <p:cNvSpPr txBox="1"/>
          <p:nvPr/>
        </p:nvSpPr>
        <p:spPr>
          <a:xfrm>
            <a:off x="6096000" y="2024008"/>
            <a:ext cx="304800" cy="452826"/>
          </a:xfrm>
          <a:prstGeom prst="rect">
            <a:avLst/>
          </a:prstGeom>
          <a:noFill/>
        </p:spPr>
        <p:txBody>
          <a:bodyPr wrap="square" lIns="0" tIns="0" rIns="0" bIns="0" rtlCol="0" anchor="ctr">
            <a:noAutofit/>
          </a:bodyPr>
          <a:lstStyle/>
          <a:p>
            <a:pPr>
              <a:spcBef>
                <a:spcPts val="200"/>
              </a:spcBef>
              <a:spcAft>
                <a:spcPts val="200"/>
              </a:spcAft>
              <a:buClr>
                <a:schemeClr val="accent1"/>
              </a:buClr>
              <a:buSzPct val="70000"/>
            </a:pPr>
            <a:r>
              <a:rPr lang="en-US" sz="4800" dirty="0" smtClean="0">
                <a:solidFill>
                  <a:schemeClr val="bg2"/>
                </a:solidFill>
              </a:rPr>
              <a:t>+</a:t>
            </a:r>
          </a:p>
        </p:txBody>
      </p:sp>
      <p:sp>
        <p:nvSpPr>
          <p:cNvPr id="7" name="Right Arrow 6"/>
          <p:cNvSpPr/>
          <p:nvPr/>
        </p:nvSpPr>
        <p:spPr>
          <a:xfrm rot="5400000">
            <a:off x="6116423" y="3332986"/>
            <a:ext cx="296037" cy="602366"/>
          </a:xfrm>
          <a:prstGeom prst="rightArrow">
            <a:avLst/>
          </a:prstGeom>
          <a:solidFill>
            <a:schemeClr val="bg2"/>
          </a:solidFill>
          <a:ln>
            <a:solidFill>
              <a:srgbClr val="505050"/>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pic>
        <p:nvPicPr>
          <p:cNvPr id="9" name="Picture 8"/>
          <p:cNvPicPr>
            <a:picLocks noChangeAspect="1"/>
          </p:cNvPicPr>
          <p:nvPr/>
        </p:nvPicPr>
        <p:blipFill>
          <a:blip r:embed="rId5"/>
          <a:stretch>
            <a:fillRect/>
          </a:stretch>
        </p:blipFill>
        <p:spPr>
          <a:xfrm>
            <a:off x="3918282" y="3867150"/>
            <a:ext cx="4692318" cy="899950"/>
          </a:xfrm>
          <a:prstGeom prst="rect">
            <a:avLst/>
          </a:prstGeom>
        </p:spPr>
      </p:pic>
    </p:spTree>
    <p:extLst>
      <p:ext uri="{BB962C8B-B14F-4D97-AF65-F5344CB8AC3E}">
        <p14:creationId xmlns:p14="http://schemas.microsoft.com/office/powerpoint/2010/main" val="359021068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progression using manual </a:t>
            </a:r>
            <a:r>
              <a:rPr lang="en-US" dirty="0"/>
              <a:t>approvals</a:t>
            </a:r>
          </a:p>
        </p:txBody>
      </p:sp>
      <p:sp>
        <p:nvSpPr>
          <p:cNvPr id="5" name="TextBox 4"/>
          <p:cNvSpPr txBox="1"/>
          <p:nvPr/>
        </p:nvSpPr>
        <p:spPr>
          <a:xfrm>
            <a:off x="152400" y="819150"/>
            <a:ext cx="8534400" cy="1066800"/>
          </a:xfrm>
          <a:prstGeom prst="rect">
            <a:avLst/>
          </a:prstGeom>
          <a:noFill/>
        </p:spPr>
        <p:txBody>
          <a:bodyPr wrap="square" lIns="0" tIns="0" rIns="0" bIns="0" rtlCol="0">
            <a:noAutofit/>
          </a:bodyPr>
          <a:lstStyle/>
          <a:p>
            <a:pPr marL="180975" indent="-180975">
              <a:spcBef>
                <a:spcPts val="200"/>
              </a:spcBef>
              <a:spcAft>
                <a:spcPts val="200"/>
              </a:spcAft>
              <a:buClr>
                <a:schemeClr val="accent1"/>
              </a:buClr>
              <a:buSzPct val="70000"/>
              <a:buFont typeface="Wingdings" pitchFamily="2" charset="2"/>
              <a:buChar char="n"/>
            </a:pPr>
            <a:r>
              <a:rPr lang="en-US" sz="1600" dirty="0"/>
              <a:t>Keep humans in the loop using entry and exit gate approvals</a:t>
            </a:r>
          </a:p>
          <a:p>
            <a:pPr marL="180975" indent="-180975">
              <a:spcBef>
                <a:spcPts val="200"/>
              </a:spcBef>
              <a:spcAft>
                <a:spcPts val="200"/>
              </a:spcAft>
              <a:buClr>
                <a:schemeClr val="accent1"/>
              </a:buClr>
              <a:buSzPct val="70000"/>
              <a:buFont typeface="Wingdings" pitchFamily="2" charset="2"/>
              <a:buChar char="n"/>
            </a:pPr>
            <a:r>
              <a:rPr lang="en-US" sz="1600" dirty="0"/>
              <a:t>Customize the approval notifications with the </a:t>
            </a:r>
            <a:r>
              <a:rPr lang="en-US" sz="1600" dirty="0" smtClean="0"/>
              <a:t>needed info</a:t>
            </a:r>
            <a:endParaRPr lang="en-US" sz="1600" dirty="0"/>
          </a:p>
          <a:p>
            <a:pPr marL="180975" indent="-180975">
              <a:spcBef>
                <a:spcPts val="200"/>
              </a:spcBef>
              <a:spcAft>
                <a:spcPts val="200"/>
              </a:spcAft>
              <a:buClr>
                <a:schemeClr val="accent1"/>
              </a:buClr>
              <a:buSzPct val="70000"/>
              <a:buFont typeface="Wingdings" pitchFamily="2" charset="2"/>
              <a:buChar char="n"/>
            </a:pPr>
            <a:endParaRPr lang="en-US" sz="1600" dirty="0" smtClean="0"/>
          </a:p>
        </p:txBody>
      </p:sp>
      <p:pic>
        <p:nvPicPr>
          <p:cNvPr id="4" name="Picture 3"/>
          <p:cNvPicPr>
            <a:picLocks noChangeAspect="1"/>
          </p:cNvPicPr>
          <p:nvPr/>
        </p:nvPicPr>
        <p:blipFill>
          <a:blip r:embed="rId3"/>
          <a:stretch>
            <a:fillRect/>
          </a:stretch>
        </p:blipFill>
        <p:spPr>
          <a:xfrm>
            <a:off x="914400" y="2952750"/>
            <a:ext cx="2734839" cy="1983041"/>
          </a:xfrm>
          <a:prstGeom prst="rect">
            <a:avLst/>
          </a:prstGeom>
        </p:spPr>
      </p:pic>
      <p:pic>
        <p:nvPicPr>
          <p:cNvPr id="8" name="Picture 7"/>
          <p:cNvPicPr>
            <a:picLocks noChangeAspect="1"/>
          </p:cNvPicPr>
          <p:nvPr/>
        </p:nvPicPr>
        <p:blipFill>
          <a:blip r:embed="rId4"/>
          <a:stretch>
            <a:fillRect/>
          </a:stretch>
        </p:blipFill>
        <p:spPr>
          <a:xfrm>
            <a:off x="155324" y="1504950"/>
            <a:ext cx="6245476" cy="1683803"/>
          </a:xfrm>
          <a:prstGeom prst="rect">
            <a:avLst/>
          </a:prstGeom>
          <a:ln>
            <a:solidFill>
              <a:srgbClr val="505050"/>
            </a:solidFill>
          </a:ln>
        </p:spPr>
      </p:pic>
      <p:pic>
        <p:nvPicPr>
          <p:cNvPr id="6" name="Picture 5"/>
          <p:cNvPicPr>
            <a:picLocks noChangeAspect="1"/>
          </p:cNvPicPr>
          <p:nvPr/>
        </p:nvPicPr>
        <p:blipFill>
          <a:blip r:embed="rId5"/>
          <a:stretch>
            <a:fillRect/>
          </a:stretch>
        </p:blipFill>
        <p:spPr>
          <a:xfrm>
            <a:off x="4834131" y="1428750"/>
            <a:ext cx="3880639" cy="3193708"/>
          </a:xfrm>
          <a:prstGeom prst="rect">
            <a:avLst/>
          </a:prstGeom>
          <a:ln>
            <a:solidFill>
              <a:srgbClr val="505050"/>
            </a:solidFill>
          </a:ln>
        </p:spPr>
      </p:pic>
    </p:spTree>
    <p:extLst>
      <p:ext uri="{BB962C8B-B14F-4D97-AF65-F5344CB8AC3E}">
        <p14:creationId xmlns:p14="http://schemas.microsoft.com/office/powerpoint/2010/main" val="5586428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with external systems and tools </a:t>
            </a:r>
          </a:p>
        </p:txBody>
      </p:sp>
      <p:sp>
        <p:nvSpPr>
          <p:cNvPr id="5" name="TextBox 4"/>
          <p:cNvSpPr txBox="1"/>
          <p:nvPr/>
        </p:nvSpPr>
        <p:spPr>
          <a:xfrm>
            <a:off x="152400" y="819150"/>
            <a:ext cx="8534400" cy="1066800"/>
          </a:xfrm>
          <a:prstGeom prst="rect">
            <a:avLst/>
          </a:prstGeom>
          <a:noFill/>
        </p:spPr>
        <p:txBody>
          <a:bodyPr wrap="square" lIns="0" tIns="0" rIns="0" bIns="0" rtlCol="0">
            <a:noAutofit/>
          </a:bodyPr>
          <a:lstStyle/>
          <a:p>
            <a:pPr marL="180975" indent="-180975">
              <a:spcBef>
                <a:spcPts val="200"/>
              </a:spcBef>
              <a:spcAft>
                <a:spcPts val="200"/>
              </a:spcAft>
              <a:buClr>
                <a:schemeClr val="accent1"/>
              </a:buClr>
              <a:buSzPct val="70000"/>
              <a:buFont typeface="Wingdings" pitchFamily="2" charset="2"/>
              <a:buChar char="n"/>
            </a:pPr>
            <a:endParaRPr lang="en-US" sz="1600" dirty="0" smtClean="0"/>
          </a:p>
        </p:txBody>
      </p:sp>
      <p:pic>
        <p:nvPicPr>
          <p:cNvPr id="8" name="Picture 7"/>
          <p:cNvPicPr>
            <a:picLocks noChangeAspect="1"/>
          </p:cNvPicPr>
          <p:nvPr/>
        </p:nvPicPr>
        <p:blipFill>
          <a:blip r:embed="rId3"/>
          <a:stretch>
            <a:fillRect/>
          </a:stretch>
        </p:blipFill>
        <p:spPr>
          <a:xfrm>
            <a:off x="304800" y="895350"/>
            <a:ext cx="6870023" cy="2246492"/>
          </a:xfrm>
          <a:prstGeom prst="rect">
            <a:avLst/>
          </a:prstGeom>
          <a:ln>
            <a:solidFill>
              <a:srgbClr val="292929"/>
            </a:solidFill>
          </a:ln>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55737" y="2266950"/>
            <a:ext cx="2364387" cy="556882"/>
          </a:xfrm>
          <a:prstGeom prst="rect">
            <a:avLst/>
          </a:prstGeom>
        </p:spPr>
      </p:pic>
      <p:pic>
        <p:nvPicPr>
          <p:cNvPr id="15" name="Picture 14" descr="EC-Nagios.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38211" y="3170376"/>
            <a:ext cx="963108" cy="898901"/>
          </a:xfrm>
          <a:prstGeom prst="rect">
            <a:avLst/>
          </a:prstGeom>
        </p:spPr>
      </p:pic>
      <p:pic>
        <p:nvPicPr>
          <p:cNvPr id="16" name="Picture 15" descr="EC-ServiceNow.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824246" y="778402"/>
            <a:ext cx="963108" cy="898901"/>
          </a:xfrm>
          <a:prstGeom prst="rect">
            <a:avLst/>
          </a:prstGeom>
        </p:spPr>
      </p:pic>
      <p:pic>
        <p:nvPicPr>
          <p:cNvPr id="17" name="Picture 1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439150" y="1717292"/>
            <a:ext cx="415801" cy="337315"/>
          </a:xfrm>
          <a:prstGeom prst="rect">
            <a:avLst/>
          </a:prstGeom>
        </p:spPr>
      </p:pic>
      <p:pic>
        <p:nvPicPr>
          <p:cNvPr id="18" name="Picture 1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545316" y="1669736"/>
            <a:ext cx="770356" cy="299583"/>
          </a:xfrm>
          <a:prstGeom prst="rect">
            <a:avLst/>
          </a:prstGeom>
        </p:spPr>
      </p:pic>
      <p:pic>
        <p:nvPicPr>
          <p:cNvPr id="21" name="Picture 20" descr="EC-DefectTracking-QC.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930494" y="3959925"/>
            <a:ext cx="831063" cy="775661"/>
          </a:xfrm>
          <a:prstGeom prst="rect">
            <a:avLst/>
          </a:prstGeom>
        </p:spPr>
      </p:pic>
      <p:pic>
        <p:nvPicPr>
          <p:cNvPr id="22" name="Picture 2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305800" y="3195730"/>
            <a:ext cx="477371" cy="190948"/>
          </a:xfrm>
          <a:prstGeom prst="rect">
            <a:avLst/>
          </a:prstGeom>
        </p:spPr>
      </p:pic>
      <p:pic>
        <p:nvPicPr>
          <p:cNvPr id="23" name="Picture 22" descr="EC-Rally.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46237" y="3860144"/>
            <a:ext cx="831063" cy="775661"/>
          </a:xfrm>
          <a:prstGeom prst="rect">
            <a:avLst/>
          </a:prstGeom>
        </p:spPr>
      </p:pic>
      <p:pic>
        <p:nvPicPr>
          <p:cNvPr id="25" name="Picture 24" descr="EC-VisualStudio.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057400" y="3695115"/>
            <a:ext cx="831063" cy="775661"/>
          </a:xfrm>
          <a:prstGeom prst="rect">
            <a:avLst/>
          </a:prstGeom>
        </p:spPr>
      </p:pic>
      <p:pic>
        <p:nvPicPr>
          <p:cNvPr id="26" name="Picture 9" descr="Screen shot 2011-05-25 at 10.10.11 PM.png"/>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891024" y="4500058"/>
            <a:ext cx="1009335" cy="356092"/>
          </a:xfrm>
          <a:prstGeom prst="rect">
            <a:avLst/>
          </a:prstGeom>
          <a:noFill/>
          <a:ln>
            <a:noFill/>
          </a:ln>
        </p:spPr>
      </p:pic>
      <p:pic>
        <p:nvPicPr>
          <p:cNvPr id="27" name="Picture 26" descr="EC-DefectTracking-Bugzilla.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316636" y="3192383"/>
            <a:ext cx="831063" cy="775661"/>
          </a:xfrm>
          <a:prstGeom prst="rect">
            <a:avLst/>
          </a:prstGeom>
        </p:spPr>
      </p:pic>
      <p:pic>
        <p:nvPicPr>
          <p:cNvPr id="28" name="Picture 27" descr="EC-DefectTracking-JIRA.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699185" y="3291204"/>
            <a:ext cx="619304" cy="578020"/>
          </a:xfrm>
          <a:prstGeom prst="rect">
            <a:avLst/>
          </a:prstGeom>
        </p:spPr>
      </p:pic>
      <p:pic>
        <p:nvPicPr>
          <p:cNvPr id="30" name="Picture 29" descr="Octocat,_a_Mascot_of_Github.jp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358322" y="3968419"/>
            <a:ext cx="486222" cy="486222"/>
          </a:xfrm>
          <a:prstGeom prst="rect">
            <a:avLst/>
          </a:prstGeom>
        </p:spPr>
      </p:pic>
      <p:pic>
        <p:nvPicPr>
          <p:cNvPr id="31" name="Picture 30" descr="ECSCM-Perforce.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2057400" y="3122131"/>
            <a:ext cx="831063" cy="775661"/>
          </a:xfrm>
          <a:prstGeom prst="rect">
            <a:avLst/>
          </a:prstGeom>
        </p:spPr>
      </p:pic>
      <p:pic>
        <p:nvPicPr>
          <p:cNvPr id="32" name="Picture 31" descr="ECSCM-SVN.png"/>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2707801" y="3724397"/>
            <a:ext cx="831063" cy="775661"/>
          </a:xfrm>
          <a:prstGeom prst="rect">
            <a:avLst/>
          </a:prstGeom>
        </p:spPr>
      </p:pic>
      <p:pic>
        <p:nvPicPr>
          <p:cNvPr id="35" name="Picture 34" descr="EC-JTest.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900359" y="4169457"/>
            <a:ext cx="831063" cy="775661"/>
          </a:xfrm>
          <a:prstGeom prst="rect">
            <a:avLst/>
          </a:prstGeom>
        </p:spPr>
      </p:pic>
      <p:pic>
        <p:nvPicPr>
          <p:cNvPr id="36" name="Picture 35" descr="EC-Selenium.png"/>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3532655" y="3684854"/>
            <a:ext cx="831063" cy="775661"/>
          </a:xfrm>
          <a:prstGeom prst="rect">
            <a:avLst/>
          </a:prstGeom>
        </p:spPr>
      </p:pic>
      <p:pic>
        <p:nvPicPr>
          <p:cNvPr id="38" name="Picture 37" descr="EC-Jetty.png"/>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283435" y="4389738"/>
            <a:ext cx="673059" cy="628190"/>
          </a:xfrm>
          <a:prstGeom prst="rect">
            <a:avLst/>
          </a:prstGeom>
        </p:spPr>
      </p:pic>
      <p:pic>
        <p:nvPicPr>
          <p:cNvPr id="39" name="Picture 15" descr="windows"/>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4390201" y="4145767"/>
            <a:ext cx="356078" cy="314095"/>
          </a:xfrm>
          <a:prstGeom prst="rect">
            <a:avLst/>
          </a:prstGeom>
          <a:noFill/>
          <a:ln>
            <a:noFill/>
          </a:ln>
        </p:spPr>
      </p:pic>
      <p:pic>
        <p:nvPicPr>
          <p:cNvPr id="40" name="Picture 39" descr="EC-MYSQL.png"/>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650284" y="4460515"/>
            <a:ext cx="673059" cy="628190"/>
          </a:xfrm>
          <a:prstGeom prst="rect">
            <a:avLst/>
          </a:prstGeom>
        </p:spPr>
      </p:pic>
      <p:pic>
        <p:nvPicPr>
          <p:cNvPr id="42" name="Picture 41" descr="EC-Heroku.png"/>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5401085" y="3850195"/>
            <a:ext cx="469462" cy="438165"/>
          </a:xfrm>
          <a:prstGeom prst="rect">
            <a:avLst/>
          </a:prstGeom>
        </p:spPr>
      </p:pic>
      <p:pic>
        <p:nvPicPr>
          <p:cNvPr id="43" name="Picture 42" descr="EC-Azure.png"/>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4750340" y="3622146"/>
            <a:ext cx="673059" cy="628190"/>
          </a:xfrm>
          <a:prstGeom prst="rect">
            <a:avLst/>
          </a:prstGeom>
        </p:spPr>
      </p:pic>
      <p:pic>
        <p:nvPicPr>
          <p:cNvPr id="44" name="Picture 43" descr="EC-CiscoUCS.png"/>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5045056" y="4389738"/>
            <a:ext cx="673059" cy="628190"/>
          </a:xfrm>
          <a:prstGeom prst="rect">
            <a:avLst/>
          </a:prstGeom>
        </p:spPr>
      </p:pic>
      <p:pic>
        <p:nvPicPr>
          <p:cNvPr id="45" name="Picture 44" descr="EC-EC2.png"/>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6536843" y="3184394"/>
            <a:ext cx="673059" cy="628190"/>
          </a:xfrm>
          <a:prstGeom prst="rect">
            <a:avLst/>
          </a:prstGeom>
        </p:spPr>
      </p:pic>
      <p:pic>
        <p:nvPicPr>
          <p:cNvPr id="46" name="Picture 45" descr="EC-KVM.png"/>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2638023" y="4465019"/>
            <a:ext cx="673059" cy="628190"/>
          </a:xfrm>
          <a:prstGeom prst="rect">
            <a:avLst/>
          </a:prstGeom>
        </p:spPr>
      </p:pic>
      <p:pic>
        <p:nvPicPr>
          <p:cNvPr id="47" name="Picture 46" descr="EC-LabManager.png"/>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6656324" y="4355552"/>
            <a:ext cx="673059" cy="628190"/>
          </a:xfrm>
          <a:prstGeom prst="rect">
            <a:avLst/>
          </a:prstGeom>
        </p:spPr>
      </p:pic>
      <p:pic>
        <p:nvPicPr>
          <p:cNvPr id="48" name="Picture 47" descr="EC-Puppet.png"/>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5857410" y="3755181"/>
            <a:ext cx="673059" cy="628190"/>
          </a:xfrm>
          <a:prstGeom prst="rect">
            <a:avLst/>
          </a:prstGeom>
        </p:spPr>
      </p:pic>
      <p:pic>
        <p:nvPicPr>
          <p:cNvPr id="49" name="Picture 48" descr="EC-VirtualBox.png"/>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7315841" y="3936241"/>
            <a:ext cx="673059" cy="628190"/>
          </a:xfrm>
          <a:prstGeom prst="rect">
            <a:avLst/>
          </a:prstGeom>
        </p:spPr>
      </p:pic>
      <p:pic>
        <p:nvPicPr>
          <p:cNvPr id="50" name="Picture 49" descr="EC-Xen.png"/>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8247873" y="3545322"/>
            <a:ext cx="673059" cy="628190"/>
          </a:xfrm>
          <a:prstGeom prst="rect">
            <a:avLst/>
          </a:prstGeom>
        </p:spPr>
      </p:pic>
      <p:pic>
        <p:nvPicPr>
          <p:cNvPr id="51" name="Picture 50" descr="EC-Chef.png"/>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6376630" y="3843279"/>
            <a:ext cx="673059" cy="628190"/>
          </a:xfrm>
          <a:prstGeom prst="rect">
            <a:avLst/>
          </a:prstGeom>
        </p:spPr>
      </p:pic>
      <p:pic>
        <p:nvPicPr>
          <p:cNvPr id="52" name="Picture 51" descr="EC-OpenStack.png"/>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5323180" y="3184394"/>
            <a:ext cx="673059" cy="628190"/>
          </a:xfrm>
          <a:prstGeom prst="rect">
            <a:avLst/>
          </a:prstGeom>
        </p:spPr>
      </p:pic>
      <p:pic>
        <p:nvPicPr>
          <p:cNvPr id="54" name="Picture 53"/>
          <p:cNvPicPr>
            <a:picLocks noChangeAspect="1"/>
          </p:cNvPicPr>
          <p:nvPr/>
        </p:nvPicPr>
        <p:blipFill rotWithShape="1">
          <a:blip r:embed="rId35" cstate="email">
            <a:extLst>
              <a:ext uri="{28A0092B-C50C-407E-A947-70E740481C1C}">
                <a14:useLocalDpi xmlns:a14="http://schemas.microsoft.com/office/drawing/2010/main"/>
              </a:ext>
            </a:extLst>
          </a:blip>
          <a:srcRect/>
          <a:stretch/>
        </p:blipFill>
        <p:spPr>
          <a:xfrm>
            <a:off x="4121821" y="4629647"/>
            <a:ext cx="965049" cy="220294"/>
          </a:xfrm>
          <a:prstGeom prst="rect">
            <a:avLst/>
          </a:prstGeom>
        </p:spPr>
      </p:pic>
      <p:pic>
        <p:nvPicPr>
          <p:cNvPr id="55" name="Picture 54"/>
          <p:cNvPicPr>
            <a:picLocks noChangeAspect="1"/>
          </p:cNvPicPr>
          <p:nvPr/>
        </p:nvPicPr>
        <p:blipFill rotWithShape="1">
          <a:blip r:embed="rId36" cstate="email">
            <a:extLst>
              <a:ext uri="{28A0092B-C50C-407E-A947-70E740481C1C}">
                <a14:useLocalDpi xmlns:a14="http://schemas.microsoft.com/office/drawing/2010/main"/>
              </a:ext>
            </a:extLst>
          </a:blip>
          <a:srcRect/>
          <a:stretch/>
        </p:blipFill>
        <p:spPr>
          <a:xfrm>
            <a:off x="3569292" y="3366354"/>
            <a:ext cx="583948" cy="311395"/>
          </a:xfrm>
          <a:prstGeom prst="rect">
            <a:avLst/>
          </a:prstGeom>
        </p:spPr>
      </p:pic>
      <p:pic>
        <p:nvPicPr>
          <p:cNvPr id="56" name="Picture 55"/>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4363718" y="3229722"/>
            <a:ext cx="628650" cy="461010"/>
          </a:xfrm>
          <a:prstGeom prst="rect">
            <a:avLst/>
          </a:prstGeom>
        </p:spPr>
      </p:pic>
      <p:pic>
        <p:nvPicPr>
          <p:cNvPr id="57" name="Picture 56"/>
          <p:cNvPicPr>
            <a:picLocks noChangeAspect="1"/>
          </p:cNvPicPr>
          <p:nvPr/>
        </p:nvPicPr>
        <p:blipFill>
          <a:blip r:embed="rId38"/>
          <a:stretch>
            <a:fillRect/>
          </a:stretch>
        </p:blipFill>
        <p:spPr>
          <a:xfrm>
            <a:off x="246237" y="3405253"/>
            <a:ext cx="971050" cy="332372"/>
          </a:xfrm>
          <a:prstGeom prst="rect">
            <a:avLst/>
          </a:prstGeom>
        </p:spPr>
      </p:pic>
    </p:spTree>
    <p:extLst>
      <p:ext uri="{BB962C8B-B14F-4D97-AF65-F5344CB8AC3E}">
        <p14:creationId xmlns:p14="http://schemas.microsoft.com/office/powerpoint/2010/main" val="9489020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Tree>
    <p:extLst>
      <p:ext uri="{BB962C8B-B14F-4D97-AF65-F5344CB8AC3E}">
        <p14:creationId xmlns:p14="http://schemas.microsoft.com/office/powerpoint/2010/main" val="22666723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ElectricFlow: Differentiators</a:t>
            </a:r>
            <a:endParaRPr lang="en-US" sz="1200" dirty="0"/>
          </a:p>
        </p:txBody>
      </p:sp>
      <p:sp>
        <p:nvSpPr>
          <p:cNvPr id="3" name="Text Placeholder 2"/>
          <p:cNvSpPr>
            <a:spLocks noGrp="1"/>
          </p:cNvSpPr>
          <p:nvPr>
            <p:ph type="body" sz="quarter" idx="13"/>
          </p:nvPr>
        </p:nvSpPr>
        <p:spPr/>
        <p:txBody>
          <a:bodyPr/>
          <a:lstStyle/>
          <a:p>
            <a:pPr algn="ctr"/>
            <a:r>
              <a:rPr lang="en-US" sz="2000" dirty="0" smtClean="0"/>
              <a:t>Allows Traditional Release Management </a:t>
            </a:r>
            <a:br>
              <a:rPr lang="en-US" sz="2000" dirty="0" smtClean="0"/>
            </a:br>
            <a:r>
              <a:rPr lang="en-US" sz="2000" dirty="0" smtClean="0"/>
              <a:t>+ </a:t>
            </a:r>
            <a:br>
              <a:rPr lang="en-US" sz="2000" dirty="0" smtClean="0"/>
            </a:br>
            <a:r>
              <a:rPr lang="en-US" sz="2000" dirty="0" smtClean="0"/>
              <a:t>CD Pipeline Management in a single solution.</a:t>
            </a:r>
          </a:p>
          <a:p>
            <a:pPr algn="ctr"/>
            <a:endParaRPr lang="en-US" sz="2000" dirty="0" smtClean="0"/>
          </a:p>
          <a:p>
            <a:pPr algn="ctr"/>
            <a:r>
              <a:rPr lang="en-US" sz="1600" dirty="0" smtClean="0">
                <a:solidFill>
                  <a:srgbClr val="A0A0A0"/>
                </a:solidFill>
              </a:rPr>
              <a:t>Natively integrated CI+ARA=CD solution.</a:t>
            </a:r>
          </a:p>
          <a:p>
            <a:pPr algn="ctr"/>
            <a:r>
              <a:rPr lang="en-US" sz="1600" dirty="0" smtClean="0">
                <a:solidFill>
                  <a:srgbClr val="A0A0A0"/>
                </a:solidFill>
              </a:rPr>
              <a:t>Proven enterprise-class scalability.</a:t>
            </a:r>
          </a:p>
          <a:p>
            <a:pPr algn="ctr"/>
            <a:r>
              <a:rPr lang="en-US" sz="1600" dirty="0" smtClean="0">
                <a:solidFill>
                  <a:srgbClr val="A0A0A0"/>
                </a:solidFill>
              </a:rPr>
              <a:t>Intuitive, easy-to-use and Mobile-ready UX.</a:t>
            </a:r>
          </a:p>
          <a:p>
            <a:pPr algn="ctr"/>
            <a:r>
              <a:rPr lang="en-US" sz="1600" dirty="0" smtClean="0">
                <a:solidFill>
                  <a:srgbClr val="A0A0A0"/>
                </a:solidFill>
              </a:rPr>
              <a:t>Powerful DSL allows accelerated Application on-boarding.</a:t>
            </a:r>
          </a:p>
          <a:p>
            <a:pPr algn="ctr"/>
            <a:endParaRPr lang="en-US" sz="2000" dirty="0" smtClean="0"/>
          </a:p>
          <a:p>
            <a:pPr algn="ctr" defTabSz="641909">
              <a:spcBef>
                <a:spcPts val="140"/>
              </a:spcBef>
              <a:spcAft>
                <a:spcPts val="140"/>
              </a:spcAft>
              <a:defRPr/>
            </a:pPr>
            <a:r>
              <a:rPr lang="en-US" sz="1100" dirty="0" smtClean="0">
                <a:solidFill>
                  <a:schemeClr val="accent2"/>
                </a:solidFill>
              </a:rPr>
              <a:t>Faster </a:t>
            </a:r>
            <a:r>
              <a:rPr lang="en-US" sz="1100" dirty="0">
                <a:solidFill>
                  <a:schemeClr val="accent2"/>
                </a:solidFill>
              </a:rPr>
              <a:t>cycle </a:t>
            </a:r>
            <a:r>
              <a:rPr lang="en-US" sz="1100" dirty="0" smtClean="0">
                <a:solidFill>
                  <a:schemeClr val="accent2"/>
                </a:solidFill>
              </a:rPr>
              <a:t>times    |     More efficient delivery    |     Higher </a:t>
            </a:r>
            <a:r>
              <a:rPr lang="en-US" sz="1100" dirty="0">
                <a:solidFill>
                  <a:schemeClr val="accent2"/>
                </a:solidFill>
              </a:rPr>
              <a:t>quality </a:t>
            </a:r>
            <a:r>
              <a:rPr lang="en-US" sz="1100" dirty="0" smtClean="0">
                <a:solidFill>
                  <a:schemeClr val="accent2"/>
                </a:solidFill>
              </a:rPr>
              <a:t>releases</a:t>
            </a:r>
            <a:endParaRPr lang="en-US" sz="1100" dirty="0">
              <a:solidFill>
                <a:schemeClr val="accent2"/>
              </a:solidFill>
            </a:endParaRPr>
          </a:p>
          <a:p>
            <a:pPr algn="ctr"/>
            <a:r>
              <a:rPr lang="en-US" sz="1100" dirty="0" smtClean="0">
                <a:solidFill>
                  <a:schemeClr val="accent2"/>
                </a:solidFill>
              </a:rPr>
              <a:t>Reduced cost of ownership    |     Increased end to end visibility</a:t>
            </a:r>
          </a:p>
          <a:p>
            <a:pPr algn="ctr"/>
            <a:endParaRPr lang="en-US" sz="2000" dirty="0">
              <a:solidFill>
                <a:schemeClr val="accent2"/>
              </a:solidFill>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33800" y="1200150"/>
            <a:ext cx="3581400" cy="1595268"/>
          </a:xfrm>
          <a:prstGeom prst="rect">
            <a:avLst/>
          </a:prstGeom>
        </p:spPr>
      </p:pic>
    </p:spTree>
    <p:extLst>
      <p:ext uri="{BB962C8B-B14F-4D97-AF65-F5344CB8AC3E}">
        <p14:creationId xmlns:p14="http://schemas.microsoft.com/office/powerpoint/2010/main" val="34390909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ElectricFlow Release</a:t>
            </a:r>
            <a:endParaRPr lang="en-US" dirty="0"/>
          </a:p>
        </p:txBody>
      </p:sp>
      <p:sp>
        <p:nvSpPr>
          <p:cNvPr id="3" name="Text Placeholder 2"/>
          <p:cNvSpPr>
            <a:spLocks noGrp="1"/>
          </p:cNvSpPr>
          <p:nvPr>
            <p:ph type="body" sz="quarter" idx="13"/>
          </p:nvPr>
        </p:nvSpPr>
        <p:spPr>
          <a:xfrm>
            <a:off x="1235075" y="1504950"/>
            <a:ext cx="7375525" cy="2531269"/>
          </a:xfrm>
        </p:spPr>
        <p:txBody>
          <a:bodyPr numCol="2" spcCol="914400"/>
          <a:lstStyle/>
          <a:p>
            <a:r>
              <a:rPr lang="en-US" sz="1600" dirty="0" smtClean="0"/>
              <a:t>Coordinate tasks </a:t>
            </a:r>
            <a:r>
              <a:rPr lang="en-US" sz="1600" dirty="0"/>
              <a:t>across </a:t>
            </a:r>
            <a:r>
              <a:rPr lang="en-US" sz="1600" dirty="0" smtClean="0"/>
              <a:t>teams with approvals and gates</a:t>
            </a:r>
          </a:p>
          <a:p>
            <a:endParaRPr lang="en-US" sz="1600" dirty="0" smtClean="0"/>
          </a:p>
          <a:p>
            <a:r>
              <a:rPr lang="en-US" sz="1600" dirty="0" smtClean="0"/>
              <a:t>Manage multi-app, multi-version, and multi</a:t>
            </a:r>
            <a:r>
              <a:rPr lang="en-US" sz="1600" dirty="0"/>
              <a:t>-cloud payloads </a:t>
            </a:r>
          </a:p>
          <a:p>
            <a:endParaRPr lang="en-US" sz="1600" dirty="0"/>
          </a:p>
          <a:p>
            <a:r>
              <a:rPr lang="en-US" sz="1600" dirty="0" smtClean="0"/>
              <a:t>Orchestrate pipelines through various stages and gates</a:t>
            </a:r>
          </a:p>
          <a:p>
            <a:endParaRPr lang="en-US" sz="1600" dirty="0" smtClean="0"/>
          </a:p>
          <a:p>
            <a:r>
              <a:rPr lang="en-US" sz="1600" dirty="0" smtClean="0"/>
              <a:t>Tracks and communicates status and details on 1-to-many releases</a:t>
            </a:r>
            <a:endParaRPr lang="en-US" sz="1600" dirty="0"/>
          </a:p>
          <a:p>
            <a:endParaRPr lang="en-US" sz="1600" dirty="0" smtClean="0"/>
          </a:p>
          <a:p>
            <a:r>
              <a:rPr lang="en-US" sz="1600" dirty="0" smtClean="0"/>
              <a:t>Ensures payload, process and environment consistency</a:t>
            </a:r>
            <a:endParaRPr lang="en-US" sz="1600" dirty="0"/>
          </a:p>
          <a:p>
            <a:endParaRPr lang="en-US" sz="1600" dirty="0"/>
          </a:p>
          <a:p>
            <a:r>
              <a:rPr lang="en-US" sz="1600" dirty="0" smtClean="0"/>
              <a:t>Integrates with all of your tools and environments</a:t>
            </a:r>
            <a:endParaRPr lang="en-US" sz="1600" dirty="0"/>
          </a:p>
        </p:txBody>
      </p:sp>
      <p:pic>
        <p:nvPicPr>
          <p:cNvPr id="4" name="Picture 3" descr="Collaboration.png"/>
          <p:cNvPicPr>
            <a:picLocks noChangeAspect="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25475" y="1581150"/>
            <a:ext cx="457200" cy="457200"/>
          </a:xfrm>
          <a:prstGeom prst="rect">
            <a:avLst/>
          </a:prstGeom>
        </p:spPr>
      </p:pic>
      <p:pic>
        <p:nvPicPr>
          <p:cNvPr id="5" name="Picture 4" descr="Merge Files.png"/>
          <p:cNvPicPr>
            <a:picLocks noChangeAspect="1"/>
          </p:cNvPicPr>
          <p:nvPr/>
        </p:nvPicPr>
        <p:blipFill>
          <a:blip r:embed="rId4"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25475" y="2368550"/>
            <a:ext cx="457200" cy="457200"/>
          </a:xfrm>
          <a:prstGeom prst="rect">
            <a:avLst/>
          </a:prstGeom>
        </p:spPr>
      </p:pic>
      <p:pic>
        <p:nvPicPr>
          <p:cNvPr id="8" name="Picture 7" descr="Todo List.png"/>
          <p:cNvPicPr>
            <a:picLocks noChangeAspect="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25475" y="3155950"/>
            <a:ext cx="457200" cy="457200"/>
          </a:xfrm>
          <a:prstGeom prst="rect">
            <a:avLst/>
          </a:prstGeom>
        </p:spPr>
      </p:pic>
      <p:pic>
        <p:nvPicPr>
          <p:cNvPr id="9" name="Picture 8" descr="Work.png"/>
          <p:cNvPicPr>
            <a:picLocks noChangeAspect="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664075" y="3155950"/>
            <a:ext cx="457200" cy="457200"/>
          </a:xfrm>
          <a:prstGeom prst="rect">
            <a:avLst/>
          </a:prstGeom>
        </p:spPr>
      </p:pic>
      <p:pic>
        <p:nvPicPr>
          <p:cNvPr id="10" name="Picture 9" descr="Binoculars.png"/>
          <p:cNvPicPr>
            <a:picLocks noChangeAspect="1"/>
          </p:cNvPicPr>
          <p:nvPr/>
        </p:nvPicPr>
        <p:blipFill>
          <a:blip r:embed="rId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664075" y="1581150"/>
            <a:ext cx="457200" cy="457200"/>
          </a:xfrm>
          <a:prstGeom prst="rect">
            <a:avLst/>
          </a:prstGeom>
        </p:spPr>
      </p:pic>
      <p:sp>
        <p:nvSpPr>
          <p:cNvPr id="12" name="Rectangle 11"/>
          <p:cNvSpPr/>
          <p:nvPr/>
        </p:nvSpPr>
        <p:spPr>
          <a:xfrm>
            <a:off x="1981200" y="5198187"/>
            <a:ext cx="4572000" cy="1453936"/>
          </a:xfrm>
          <a:prstGeom prst="rect">
            <a:avLst/>
          </a:prstGeom>
        </p:spPr>
        <p:txBody>
          <a:bodyPr>
            <a:spAutoFit/>
          </a:bodyPr>
          <a:lstStyle/>
          <a:p>
            <a:r>
              <a:rPr lang="en-US" dirty="0" smtClean="0"/>
              <a:t>It is about top down visibility so that release managers don’t have dig deep to find out how their release is doing, where is it stuck, who is it waiting for,</a:t>
            </a:r>
          </a:p>
          <a:p>
            <a:r>
              <a:rPr lang="en-US" dirty="0" smtClean="0"/>
              <a:t>It is about control to clearly define the release payload and which versions get deployed to which environment</a:t>
            </a:r>
          </a:p>
          <a:p>
            <a:r>
              <a:rPr lang="en-US" dirty="0" smtClean="0"/>
              <a:t>It is about helping release not a single application but multiple apps together on the game day.</a:t>
            </a:r>
            <a:endParaRPr lang="en-US" dirty="0"/>
          </a:p>
        </p:txBody>
      </p:sp>
      <p:pic>
        <p:nvPicPr>
          <p:cNvPr id="13" name="Picture 12" descr="Dropbox.png"/>
          <p:cNvPicPr>
            <a:picLocks noChangeAspect="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664075" y="2368550"/>
            <a:ext cx="457200" cy="457200"/>
          </a:xfrm>
          <a:prstGeom prst="rect">
            <a:avLst/>
          </a:prstGeom>
        </p:spPr>
      </p:pic>
    </p:spTree>
    <p:extLst>
      <p:ext uri="{BB962C8B-B14F-4D97-AF65-F5344CB8AC3E}">
        <p14:creationId xmlns:p14="http://schemas.microsoft.com/office/powerpoint/2010/main" val="19840394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ext Placeholder 2"/>
          <p:cNvSpPr>
            <a:spLocks noGrp="1"/>
          </p:cNvSpPr>
          <p:nvPr>
            <p:ph type="body" sz="quarter" idx="11"/>
          </p:nvPr>
        </p:nvSpPr>
        <p:spPr/>
        <p:txBody>
          <a:bodyPr/>
          <a:lstStyle/>
          <a:p>
            <a:endParaRPr lang="en-US" dirty="0"/>
          </a:p>
        </p:txBody>
      </p:sp>
      <p:sp>
        <p:nvSpPr>
          <p:cNvPr id="4" name="Date Placeholder 3"/>
          <p:cNvSpPr>
            <a:spLocks noGrp="1"/>
          </p:cNvSpPr>
          <p:nvPr>
            <p:ph type="dt" sz="half" idx="2"/>
          </p:nvPr>
        </p:nvSpPr>
        <p:spPr/>
        <p:txBody>
          <a:bodyPr/>
          <a:lstStyle/>
          <a:p>
            <a:r>
              <a:rPr lang="en-US" smtClean="0"/>
              <a:t>© Electric Cloud  |  www.electriccloud.com</a:t>
            </a:r>
            <a:endParaRPr lang="de-DE" dirty="0"/>
          </a:p>
        </p:txBody>
      </p:sp>
    </p:spTree>
    <p:extLst>
      <p:ext uri="{BB962C8B-B14F-4D97-AF65-F5344CB8AC3E}">
        <p14:creationId xmlns:p14="http://schemas.microsoft.com/office/powerpoint/2010/main" val="23874013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ext Placeholder 2"/>
          <p:cNvSpPr>
            <a:spLocks noGrp="1"/>
          </p:cNvSpPr>
          <p:nvPr>
            <p:ph type="body" sz="quarter" idx="11"/>
          </p:nvPr>
        </p:nvSpPr>
        <p:spPr/>
        <p:txBody>
          <a:bodyPr/>
          <a:lstStyle/>
          <a:p>
            <a:endParaRPr lang="en-US"/>
          </a:p>
        </p:txBody>
      </p:sp>
      <p:sp>
        <p:nvSpPr>
          <p:cNvPr id="4" name="Date Placeholder 3"/>
          <p:cNvSpPr>
            <a:spLocks noGrp="1"/>
          </p:cNvSpPr>
          <p:nvPr>
            <p:ph type="dt" sz="half" idx="2"/>
          </p:nvPr>
        </p:nvSpPr>
        <p:spPr>
          <a:xfrm>
            <a:off x="4838700" y="4975018"/>
            <a:ext cx="3802063" cy="168482"/>
          </a:xfrm>
          <a:prstGeom prst="rect">
            <a:avLst/>
          </a:prstGeom>
        </p:spPr>
        <p:txBody>
          <a:bodyPr/>
          <a:lstStyle/>
          <a:p>
            <a:r>
              <a:rPr lang="en-US" smtClean="0"/>
              <a:t>© Electric Cloud  |  www.electriccloud.com</a:t>
            </a:r>
            <a:endParaRPr lang="de-DE" dirty="0"/>
          </a:p>
        </p:txBody>
      </p:sp>
    </p:spTree>
    <p:extLst>
      <p:ext uri="{BB962C8B-B14F-4D97-AF65-F5344CB8AC3E}">
        <p14:creationId xmlns:p14="http://schemas.microsoft.com/office/powerpoint/2010/main" val="13362825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Backups</a:t>
            </a:r>
            <a:endParaRPr lang="en-US" dirty="0"/>
          </a:p>
        </p:txBody>
      </p:sp>
    </p:spTree>
    <p:extLst>
      <p:ext uri="{BB962C8B-B14F-4D97-AF65-F5344CB8AC3E}">
        <p14:creationId xmlns:p14="http://schemas.microsoft.com/office/powerpoint/2010/main" val="36029399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grpSp>
        <p:nvGrpSpPr>
          <p:cNvPr id="5" name="Group 4"/>
          <p:cNvGrpSpPr/>
          <p:nvPr/>
        </p:nvGrpSpPr>
        <p:grpSpPr>
          <a:xfrm>
            <a:off x="793488" y="895350"/>
            <a:ext cx="7557025" cy="3911969"/>
            <a:chOff x="793488" y="895350"/>
            <a:chExt cx="7557025" cy="3911969"/>
          </a:xfrm>
        </p:grpSpPr>
        <p:pic>
          <p:nvPicPr>
            <p:cNvPr id="6" name="Picture 5"/>
            <p:cNvPicPr>
              <a:picLocks noChangeAspect="1"/>
            </p:cNvPicPr>
            <p:nvPr/>
          </p:nvPicPr>
          <p:blipFill>
            <a:blip r:embed="rId2"/>
            <a:stretch>
              <a:fillRect/>
            </a:stretch>
          </p:blipFill>
          <p:spPr>
            <a:xfrm>
              <a:off x="793488" y="895350"/>
              <a:ext cx="7557025" cy="3911969"/>
            </a:xfrm>
            <a:prstGeom prst="rect">
              <a:avLst/>
            </a:prstGeom>
          </p:spPr>
        </p:pic>
        <p:pic>
          <p:nvPicPr>
            <p:cNvPr id="7" name="Picture 6"/>
            <p:cNvPicPr>
              <a:picLocks noChangeAspect="1"/>
            </p:cNvPicPr>
            <p:nvPr/>
          </p:nvPicPr>
          <p:blipFill>
            <a:blip r:embed="rId3"/>
            <a:stretch>
              <a:fillRect/>
            </a:stretch>
          </p:blipFill>
          <p:spPr>
            <a:xfrm>
              <a:off x="7696200" y="2343150"/>
              <a:ext cx="381000" cy="355600"/>
            </a:xfrm>
            <a:prstGeom prst="rect">
              <a:avLst/>
            </a:prstGeom>
          </p:spPr>
        </p:pic>
      </p:grpSp>
    </p:spTree>
    <p:extLst>
      <p:ext uri="{BB962C8B-B14F-4D97-AF65-F5344CB8AC3E}">
        <p14:creationId xmlns:p14="http://schemas.microsoft.com/office/powerpoint/2010/main" val="1915753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7665" b="17050"/>
          <a:stretch/>
        </p:blipFill>
        <p:spPr>
          <a:xfrm>
            <a:off x="0" y="-19050"/>
            <a:ext cx="9179248" cy="5162549"/>
          </a:xfrm>
          <a:prstGeom prst="rect">
            <a:avLst/>
          </a:prstGeom>
        </p:spPr>
      </p:pic>
      <p:grpSp>
        <p:nvGrpSpPr>
          <p:cNvPr id="8" name="Group 7"/>
          <p:cNvGrpSpPr/>
          <p:nvPr/>
        </p:nvGrpSpPr>
        <p:grpSpPr>
          <a:xfrm>
            <a:off x="2599932" y="1868946"/>
            <a:ext cx="3715537" cy="600518"/>
            <a:chOff x="2599932" y="1868946"/>
            <a:chExt cx="3715537" cy="1183934"/>
          </a:xfrm>
        </p:grpSpPr>
        <p:sp>
          <p:nvSpPr>
            <p:cNvPr id="7" name="Rectangle 6"/>
            <p:cNvSpPr/>
            <p:nvPr/>
          </p:nvSpPr>
          <p:spPr>
            <a:xfrm>
              <a:off x="2599932" y="1868946"/>
              <a:ext cx="3715537" cy="1183934"/>
            </a:xfrm>
            <a:prstGeom prst="rect">
              <a:avLst/>
            </a:prstGeom>
            <a:solidFill>
              <a:schemeClr val="bg1">
                <a:alpha val="7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sp>
          <p:nvSpPr>
            <p:cNvPr id="5" name="Title 1"/>
            <p:cNvSpPr txBox="1">
              <a:spLocks/>
            </p:cNvSpPr>
            <p:nvPr/>
          </p:nvSpPr>
          <p:spPr bwMode="gray">
            <a:xfrm>
              <a:off x="2599932" y="2052700"/>
              <a:ext cx="3715537" cy="594818"/>
            </a:xfrm>
            <a:prstGeom prst="rect">
              <a:avLst/>
            </a:prstGeom>
            <a:noFill/>
            <a:ln>
              <a:noFill/>
            </a:ln>
          </p:spPr>
          <p:txBody>
            <a:bodyPr anchor="ctr"/>
            <a:lstStyle>
              <a:lvl1pPr algn="l" defTabSz="617220" rtl="0" eaLnBrk="1" latinLnBrk="0" hangingPunct="1">
                <a:spcBef>
                  <a:spcPct val="0"/>
                </a:spcBef>
                <a:buNone/>
                <a:defRPr sz="2400" b="1" kern="1200">
                  <a:solidFill>
                    <a:schemeClr val="accent1"/>
                  </a:solidFill>
                  <a:latin typeface="+mj-lt"/>
                  <a:ea typeface="+mj-ea"/>
                  <a:cs typeface="+mj-cs"/>
                </a:defRPr>
              </a:lvl1pPr>
            </a:lstStyle>
            <a:p>
              <a:pPr algn="ctr"/>
              <a:r>
                <a:rPr lang="en-US" sz="2800" dirty="0" smtClean="0">
                  <a:solidFill>
                    <a:schemeClr val="accent2">
                      <a:lumMod val="75000"/>
                    </a:schemeClr>
                  </a:solidFill>
                  <a:cs typeface="Trebuchet MS"/>
                </a:rPr>
                <a:t>Enterprise Releases</a:t>
              </a:r>
            </a:p>
          </p:txBody>
        </p:sp>
      </p:grpSp>
      <p:grpSp>
        <p:nvGrpSpPr>
          <p:cNvPr id="12" name="Group 11"/>
          <p:cNvGrpSpPr/>
          <p:nvPr/>
        </p:nvGrpSpPr>
        <p:grpSpPr>
          <a:xfrm>
            <a:off x="2599932" y="2469464"/>
            <a:ext cx="3715537" cy="483286"/>
            <a:chOff x="2599932" y="1876264"/>
            <a:chExt cx="3715537" cy="952809"/>
          </a:xfrm>
        </p:grpSpPr>
        <p:sp>
          <p:nvSpPr>
            <p:cNvPr id="13" name="Rectangle 12"/>
            <p:cNvSpPr/>
            <p:nvPr/>
          </p:nvSpPr>
          <p:spPr>
            <a:xfrm>
              <a:off x="2599932" y="1876264"/>
              <a:ext cx="3715537" cy="952809"/>
            </a:xfrm>
            <a:prstGeom prst="rect">
              <a:avLst/>
            </a:prstGeom>
            <a:solidFill>
              <a:schemeClr val="bg1">
                <a:alpha val="7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sp>
          <p:nvSpPr>
            <p:cNvPr id="14" name="Title 1"/>
            <p:cNvSpPr txBox="1">
              <a:spLocks/>
            </p:cNvSpPr>
            <p:nvPr/>
          </p:nvSpPr>
          <p:spPr bwMode="gray">
            <a:xfrm>
              <a:off x="2599932" y="2052700"/>
              <a:ext cx="3715537" cy="594818"/>
            </a:xfrm>
            <a:prstGeom prst="rect">
              <a:avLst/>
            </a:prstGeom>
            <a:noFill/>
            <a:ln>
              <a:noFill/>
            </a:ln>
          </p:spPr>
          <p:txBody>
            <a:bodyPr anchor="b"/>
            <a:lstStyle>
              <a:lvl1pPr algn="l" defTabSz="617220" rtl="0" eaLnBrk="1" latinLnBrk="0" hangingPunct="1">
                <a:spcBef>
                  <a:spcPct val="0"/>
                </a:spcBef>
                <a:buNone/>
                <a:defRPr sz="2400" b="1" kern="1200">
                  <a:solidFill>
                    <a:schemeClr val="accent1"/>
                  </a:solidFill>
                  <a:latin typeface="+mj-lt"/>
                  <a:ea typeface="+mj-ea"/>
                  <a:cs typeface="+mj-cs"/>
                </a:defRPr>
              </a:lvl1pPr>
            </a:lstStyle>
            <a:p>
              <a:pPr algn="ctr"/>
              <a:r>
                <a:rPr lang="en-US" sz="2800" dirty="0" smtClean="0">
                  <a:solidFill>
                    <a:schemeClr val="accent2">
                      <a:lumMod val="75000"/>
                    </a:schemeClr>
                  </a:solidFill>
                  <a:cs typeface="Trebuchet MS"/>
                </a:rPr>
                <a:t>Are Complicated</a:t>
              </a:r>
            </a:p>
          </p:txBody>
        </p:sp>
      </p:grpSp>
    </p:spTree>
    <p:extLst>
      <p:ext uri="{BB962C8B-B14F-4D97-AF65-F5344CB8AC3E}">
        <p14:creationId xmlns:p14="http://schemas.microsoft.com/office/powerpoint/2010/main" val="24526904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pic>
        <p:nvPicPr>
          <p:cNvPr id="8" name="Picture 7"/>
          <p:cNvPicPr>
            <a:picLocks noChangeAspect="1"/>
          </p:cNvPicPr>
          <p:nvPr/>
        </p:nvPicPr>
        <p:blipFill>
          <a:blip r:embed="rId3"/>
          <a:stretch>
            <a:fillRect/>
          </a:stretch>
        </p:blipFill>
        <p:spPr>
          <a:xfrm>
            <a:off x="1715976" y="734500"/>
            <a:ext cx="5677705" cy="1758800"/>
          </a:xfrm>
          <a:prstGeom prst="rect">
            <a:avLst/>
          </a:prstGeom>
          <a:ln>
            <a:solidFill>
              <a:schemeClr val="tx1">
                <a:lumMod val="95000"/>
                <a:lumOff val="5000"/>
              </a:schemeClr>
            </a:solidFill>
          </a:ln>
        </p:spPr>
      </p:pic>
      <p:pic>
        <p:nvPicPr>
          <p:cNvPr id="9" name="Picture 8"/>
          <p:cNvPicPr>
            <a:picLocks noChangeAspect="1"/>
          </p:cNvPicPr>
          <p:nvPr/>
        </p:nvPicPr>
        <p:blipFill>
          <a:blip r:embed="rId4"/>
          <a:stretch>
            <a:fillRect/>
          </a:stretch>
        </p:blipFill>
        <p:spPr>
          <a:xfrm>
            <a:off x="3657600" y="2266950"/>
            <a:ext cx="1613268" cy="2403686"/>
          </a:xfrm>
          <a:prstGeom prst="rect">
            <a:avLst/>
          </a:prstGeom>
          <a:ln>
            <a:solidFill>
              <a:srgbClr val="0D0D0D"/>
            </a:solidFill>
          </a:ln>
        </p:spPr>
      </p:pic>
      <p:sp>
        <p:nvSpPr>
          <p:cNvPr id="10" name="TextBox 9"/>
          <p:cNvSpPr txBox="1"/>
          <p:nvPr/>
        </p:nvSpPr>
        <p:spPr>
          <a:xfrm>
            <a:off x="631999" y="3005848"/>
            <a:ext cx="2308369" cy="441453"/>
          </a:xfrm>
          <a:prstGeom prst="rect">
            <a:avLst/>
          </a:prstGeom>
          <a:noFill/>
        </p:spPr>
        <p:txBody>
          <a:bodyPr wrap="none" rtlCol="0">
            <a:spAutoFit/>
          </a:bodyPr>
          <a:lstStyle/>
          <a:p>
            <a:r>
              <a:rPr lang="en-US" sz="3600" dirty="0" smtClean="0"/>
              <a:t>Application</a:t>
            </a:r>
            <a:endParaRPr lang="en-US" sz="3600" dirty="0"/>
          </a:p>
        </p:txBody>
      </p:sp>
    </p:spTree>
    <p:extLst>
      <p:ext uri="{BB962C8B-B14F-4D97-AF65-F5344CB8AC3E}">
        <p14:creationId xmlns:p14="http://schemas.microsoft.com/office/powerpoint/2010/main" val="525280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pic>
        <p:nvPicPr>
          <p:cNvPr id="6" name="Picture 5"/>
          <p:cNvPicPr>
            <a:picLocks noChangeAspect="1"/>
          </p:cNvPicPr>
          <p:nvPr/>
        </p:nvPicPr>
        <p:blipFill>
          <a:blip r:embed="rId3"/>
          <a:stretch>
            <a:fillRect/>
          </a:stretch>
        </p:blipFill>
        <p:spPr>
          <a:xfrm>
            <a:off x="2225841" y="720090"/>
            <a:ext cx="4692318" cy="1453554"/>
          </a:xfrm>
          <a:prstGeom prst="rect">
            <a:avLst/>
          </a:prstGeom>
          <a:ln>
            <a:solidFill>
              <a:schemeClr val="tx1">
                <a:lumMod val="95000"/>
                <a:lumOff val="5000"/>
              </a:schemeClr>
            </a:solidFill>
          </a:ln>
        </p:spPr>
      </p:pic>
      <p:pic>
        <p:nvPicPr>
          <p:cNvPr id="7" name="Picture 6"/>
          <p:cNvPicPr>
            <a:picLocks noChangeAspect="1"/>
          </p:cNvPicPr>
          <p:nvPr/>
        </p:nvPicPr>
        <p:blipFill>
          <a:blip r:embed="rId4"/>
          <a:stretch>
            <a:fillRect/>
          </a:stretch>
        </p:blipFill>
        <p:spPr>
          <a:xfrm>
            <a:off x="2225841" y="3447236"/>
            <a:ext cx="4692318" cy="1412461"/>
          </a:xfrm>
          <a:prstGeom prst="rect">
            <a:avLst/>
          </a:prstGeom>
          <a:ln>
            <a:solidFill>
              <a:srgbClr val="0D0D0D"/>
            </a:solidFill>
          </a:ln>
        </p:spPr>
      </p:pic>
      <p:sp>
        <p:nvSpPr>
          <p:cNvPr id="11" name="Down Arrow 10"/>
          <p:cNvSpPr/>
          <p:nvPr/>
        </p:nvSpPr>
        <p:spPr>
          <a:xfrm>
            <a:off x="5071304" y="2418989"/>
            <a:ext cx="467233" cy="821882"/>
          </a:xfrm>
          <a:prstGeom prst="downArrow">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03174" y="2121966"/>
            <a:ext cx="2959146" cy="992007"/>
          </a:xfrm>
          <a:prstGeom prst="rect">
            <a:avLst/>
          </a:prstGeom>
          <a:noFill/>
        </p:spPr>
        <p:txBody>
          <a:bodyPr wrap="square" rtlCol="0">
            <a:spAutoFit/>
          </a:bodyPr>
          <a:lstStyle/>
          <a:p>
            <a:pPr algn="ctr"/>
            <a:r>
              <a:rPr lang="en-US" sz="2400" dirty="0" smtClean="0"/>
              <a:t>Deployed onto</a:t>
            </a:r>
            <a:r>
              <a:rPr lang="en-US" sz="3600" dirty="0" smtClean="0"/>
              <a:t> Environments</a:t>
            </a:r>
            <a:endParaRPr lang="en-US" sz="3600" dirty="0"/>
          </a:p>
        </p:txBody>
      </p:sp>
      <p:pic>
        <p:nvPicPr>
          <p:cNvPr id="13" name="Picture 12"/>
          <p:cNvPicPr>
            <a:picLocks noChangeAspect="1"/>
          </p:cNvPicPr>
          <p:nvPr/>
        </p:nvPicPr>
        <p:blipFill>
          <a:blip r:embed="rId5"/>
          <a:stretch>
            <a:fillRect/>
          </a:stretch>
        </p:blipFill>
        <p:spPr>
          <a:xfrm>
            <a:off x="4080704" y="2038350"/>
            <a:ext cx="827862" cy="1233471"/>
          </a:xfrm>
          <a:prstGeom prst="rect">
            <a:avLst/>
          </a:prstGeom>
          <a:ln>
            <a:solidFill>
              <a:srgbClr val="0D0D0D"/>
            </a:solidFill>
          </a:ln>
        </p:spPr>
      </p:pic>
    </p:spTree>
    <p:extLst>
      <p:ext uri="{BB962C8B-B14F-4D97-AF65-F5344CB8AC3E}">
        <p14:creationId xmlns:p14="http://schemas.microsoft.com/office/powerpoint/2010/main" val="21293071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3"/>
          <p:cNvSpPr>
            <a:spLocks noGrp="1"/>
          </p:cNvSpPr>
          <p:nvPr>
            <p:ph type="title"/>
          </p:nvPr>
        </p:nvSpPr>
        <p:spPr>
          <a:xfrm>
            <a:off x="304800" y="260509"/>
            <a:ext cx="8134350" cy="459581"/>
          </a:xfrm>
        </p:spPr>
        <p:txBody>
          <a:bodyPr/>
          <a:lstStyle/>
          <a:p>
            <a:endParaRPr lang="en-US" dirty="0"/>
          </a:p>
        </p:txBody>
      </p:sp>
      <p:pic>
        <p:nvPicPr>
          <p:cNvPr id="25" name="Picture 24"/>
          <p:cNvPicPr>
            <a:picLocks noChangeAspect="1"/>
          </p:cNvPicPr>
          <p:nvPr/>
        </p:nvPicPr>
        <p:blipFill>
          <a:blip r:embed="rId3"/>
          <a:stretch>
            <a:fillRect/>
          </a:stretch>
        </p:blipFill>
        <p:spPr>
          <a:xfrm>
            <a:off x="1463789" y="812190"/>
            <a:ext cx="6245476" cy="1518207"/>
          </a:xfrm>
          <a:prstGeom prst="rect">
            <a:avLst/>
          </a:prstGeom>
        </p:spPr>
      </p:pic>
      <p:pic>
        <p:nvPicPr>
          <p:cNvPr id="27" name="Picture 26"/>
          <p:cNvPicPr>
            <a:picLocks noChangeAspect="1"/>
          </p:cNvPicPr>
          <p:nvPr/>
        </p:nvPicPr>
        <p:blipFill rotWithShape="1">
          <a:blip r:embed="rId3"/>
          <a:srcRect r="69157"/>
          <a:stretch/>
        </p:blipFill>
        <p:spPr>
          <a:xfrm>
            <a:off x="1463789" y="812190"/>
            <a:ext cx="1926312" cy="1518207"/>
          </a:xfrm>
          <a:prstGeom prst="rect">
            <a:avLst/>
          </a:prstGeom>
        </p:spPr>
      </p:pic>
      <p:pic>
        <p:nvPicPr>
          <p:cNvPr id="28" name="Picture 27"/>
          <p:cNvPicPr>
            <a:picLocks noChangeAspect="1"/>
          </p:cNvPicPr>
          <p:nvPr/>
        </p:nvPicPr>
        <p:blipFill>
          <a:blip r:embed="rId4"/>
          <a:stretch>
            <a:fillRect/>
          </a:stretch>
        </p:blipFill>
        <p:spPr>
          <a:xfrm>
            <a:off x="1986247" y="2703573"/>
            <a:ext cx="827862" cy="1233471"/>
          </a:xfrm>
          <a:prstGeom prst="rect">
            <a:avLst/>
          </a:prstGeom>
          <a:ln>
            <a:solidFill>
              <a:srgbClr val="0D0D0D"/>
            </a:solidFill>
          </a:ln>
        </p:spPr>
      </p:pic>
      <p:pic>
        <p:nvPicPr>
          <p:cNvPr id="29" name="Picture 28"/>
          <p:cNvPicPr>
            <a:picLocks noChangeAspect="1"/>
          </p:cNvPicPr>
          <p:nvPr/>
        </p:nvPicPr>
        <p:blipFill>
          <a:blip r:embed="rId4"/>
          <a:stretch>
            <a:fillRect/>
          </a:stretch>
        </p:blipFill>
        <p:spPr>
          <a:xfrm>
            <a:off x="4184032" y="2703573"/>
            <a:ext cx="827862" cy="1233471"/>
          </a:xfrm>
          <a:prstGeom prst="rect">
            <a:avLst/>
          </a:prstGeom>
          <a:ln>
            <a:solidFill>
              <a:srgbClr val="0D0D0D"/>
            </a:solidFill>
          </a:ln>
        </p:spPr>
      </p:pic>
      <p:pic>
        <p:nvPicPr>
          <p:cNvPr id="30" name="Picture 29"/>
          <p:cNvPicPr>
            <a:picLocks noChangeAspect="1"/>
          </p:cNvPicPr>
          <p:nvPr/>
        </p:nvPicPr>
        <p:blipFill>
          <a:blip r:embed="rId4"/>
          <a:stretch>
            <a:fillRect/>
          </a:stretch>
        </p:blipFill>
        <p:spPr>
          <a:xfrm>
            <a:off x="6345875" y="2703573"/>
            <a:ext cx="827862" cy="1233471"/>
          </a:xfrm>
          <a:prstGeom prst="rect">
            <a:avLst/>
          </a:prstGeom>
          <a:ln>
            <a:solidFill>
              <a:srgbClr val="0D0D0D"/>
            </a:solidFill>
          </a:ln>
        </p:spPr>
      </p:pic>
      <p:pic>
        <p:nvPicPr>
          <p:cNvPr id="31" name="Picture 30"/>
          <p:cNvPicPr>
            <a:picLocks noChangeAspect="1"/>
          </p:cNvPicPr>
          <p:nvPr/>
        </p:nvPicPr>
        <p:blipFill>
          <a:blip r:embed="rId5"/>
          <a:stretch>
            <a:fillRect/>
          </a:stretch>
        </p:blipFill>
        <p:spPr>
          <a:xfrm>
            <a:off x="2157635" y="2306738"/>
            <a:ext cx="468044" cy="262105"/>
          </a:xfrm>
          <a:prstGeom prst="rect">
            <a:avLst/>
          </a:prstGeom>
        </p:spPr>
      </p:pic>
      <p:pic>
        <p:nvPicPr>
          <p:cNvPr id="32" name="Picture 31"/>
          <p:cNvPicPr>
            <a:picLocks noChangeAspect="1"/>
          </p:cNvPicPr>
          <p:nvPr/>
        </p:nvPicPr>
        <p:blipFill>
          <a:blip r:embed="rId6"/>
          <a:stretch>
            <a:fillRect/>
          </a:stretch>
        </p:blipFill>
        <p:spPr>
          <a:xfrm>
            <a:off x="6559913" y="4087288"/>
            <a:ext cx="427323" cy="346664"/>
          </a:xfrm>
          <a:prstGeom prst="rect">
            <a:avLst/>
          </a:prstGeom>
        </p:spPr>
      </p:pic>
      <p:pic>
        <p:nvPicPr>
          <p:cNvPr id="33" name="Picture 32"/>
          <p:cNvPicPr>
            <a:picLocks noChangeAspect="1"/>
          </p:cNvPicPr>
          <p:nvPr/>
        </p:nvPicPr>
        <p:blipFill>
          <a:blip r:embed="rId7"/>
          <a:stretch>
            <a:fillRect/>
          </a:stretch>
        </p:blipFill>
        <p:spPr>
          <a:xfrm>
            <a:off x="4418729" y="4087288"/>
            <a:ext cx="355714" cy="344793"/>
          </a:xfrm>
          <a:prstGeom prst="rect">
            <a:avLst/>
          </a:prstGeom>
        </p:spPr>
      </p:pic>
      <p:pic>
        <p:nvPicPr>
          <p:cNvPr id="34" name="Picture 33"/>
          <p:cNvPicPr>
            <a:picLocks noChangeAspect="1"/>
          </p:cNvPicPr>
          <p:nvPr/>
        </p:nvPicPr>
        <p:blipFill>
          <a:blip r:embed="rId8"/>
          <a:stretch>
            <a:fillRect/>
          </a:stretch>
        </p:blipFill>
        <p:spPr>
          <a:xfrm>
            <a:off x="2192299" y="4087288"/>
            <a:ext cx="478235" cy="194972"/>
          </a:xfrm>
          <a:prstGeom prst="rect">
            <a:avLst/>
          </a:prstGeom>
        </p:spPr>
      </p:pic>
      <p:pic>
        <p:nvPicPr>
          <p:cNvPr id="35" name="Picture 34"/>
          <p:cNvPicPr>
            <a:picLocks noChangeAspect="1"/>
          </p:cNvPicPr>
          <p:nvPr/>
        </p:nvPicPr>
        <p:blipFill>
          <a:blip r:embed="rId8"/>
          <a:stretch>
            <a:fillRect/>
          </a:stretch>
        </p:blipFill>
        <p:spPr>
          <a:xfrm>
            <a:off x="4407009" y="2373871"/>
            <a:ext cx="478235" cy="194972"/>
          </a:xfrm>
          <a:prstGeom prst="rect">
            <a:avLst/>
          </a:prstGeom>
        </p:spPr>
      </p:pic>
      <p:pic>
        <p:nvPicPr>
          <p:cNvPr id="36" name="Picture 35"/>
          <p:cNvPicPr>
            <a:picLocks noChangeAspect="1"/>
          </p:cNvPicPr>
          <p:nvPr/>
        </p:nvPicPr>
        <p:blipFill>
          <a:blip r:embed="rId8"/>
          <a:stretch>
            <a:fillRect/>
          </a:stretch>
        </p:blipFill>
        <p:spPr>
          <a:xfrm>
            <a:off x="6555118" y="4571721"/>
            <a:ext cx="478235" cy="194972"/>
          </a:xfrm>
          <a:prstGeom prst="rect">
            <a:avLst/>
          </a:prstGeom>
        </p:spPr>
      </p:pic>
    </p:spTree>
    <p:extLst>
      <p:ext uri="{BB962C8B-B14F-4D97-AF65-F5344CB8AC3E}">
        <p14:creationId xmlns:p14="http://schemas.microsoft.com/office/powerpoint/2010/main" val="14441852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3"/>
          <p:cNvSpPr>
            <a:spLocks noGrp="1"/>
          </p:cNvSpPr>
          <p:nvPr>
            <p:ph type="title"/>
          </p:nvPr>
        </p:nvSpPr>
        <p:spPr>
          <a:xfrm>
            <a:off x="304800" y="260509"/>
            <a:ext cx="8134350" cy="459581"/>
          </a:xfrm>
        </p:spPr>
        <p:txBody>
          <a:bodyPr/>
          <a:lstStyle/>
          <a:p>
            <a:endParaRPr lang="en-US" dirty="0"/>
          </a:p>
        </p:txBody>
      </p:sp>
      <p:pic>
        <p:nvPicPr>
          <p:cNvPr id="3" name="Picture 2"/>
          <p:cNvPicPr>
            <a:picLocks noChangeAspect="1"/>
          </p:cNvPicPr>
          <p:nvPr/>
        </p:nvPicPr>
        <p:blipFill>
          <a:blip r:embed="rId3"/>
          <a:stretch>
            <a:fillRect/>
          </a:stretch>
        </p:blipFill>
        <p:spPr>
          <a:xfrm>
            <a:off x="372965" y="900239"/>
            <a:ext cx="3877949" cy="942686"/>
          </a:xfrm>
          <a:prstGeom prst="rect">
            <a:avLst/>
          </a:prstGeom>
        </p:spPr>
      </p:pic>
      <p:pic>
        <p:nvPicPr>
          <p:cNvPr id="4" name="Picture 3"/>
          <p:cNvPicPr>
            <a:picLocks noChangeAspect="1"/>
          </p:cNvPicPr>
          <p:nvPr/>
        </p:nvPicPr>
        <p:blipFill>
          <a:blip r:embed="rId4"/>
          <a:stretch>
            <a:fillRect/>
          </a:stretch>
        </p:blipFill>
        <p:spPr>
          <a:xfrm>
            <a:off x="335003" y="514350"/>
            <a:ext cx="1340568" cy="329765"/>
          </a:xfrm>
          <a:prstGeom prst="rect">
            <a:avLst/>
          </a:prstGeom>
        </p:spPr>
      </p:pic>
      <p:grpSp>
        <p:nvGrpSpPr>
          <p:cNvPr id="5" name="Group 4"/>
          <p:cNvGrpSpPr/>
          <p:nvPr/>
        </p:nvGrpSpPr>
        <p:grpSpPr>
          <a:xfrm>
            <a:off x="362337" y="2029253"/>
            <a:ext cx="3888577" cy="1243777"/>
            <a:chOff x="362337" y="2360346"/>
            <a:chExt cx="3888577" cy="1243777"/>
          </a:xfrm>
        </p:grpSpPr>
        <p:pic>
          <p:nvPicPr>
            <p:cNvPr id="6" name="Picture 5"/>
            <p:cNvPicPr>
              <a:picLocks noChangeAspect="1"/>
            </p:cNvPicPr>
            <p:nvPr/>
          </p:nvPicPr>
          <p:blipFill>
            <a:blip r:embed="rId3"/>
            <a:stretch>
              <a:fillRect/>
            </a:stretch>
          </p:blipFill>
          <p:spPr>
            <a:xfrm>
              <a:off x="372965" y="2661437"/>
              <a:ext cx="3877949" cy="942686"/>
            </a:xfrm>
            <a:prstGeom prst="rect">
              <a:avLst/>
            </a:prstGeom>
          </p:spPr>
        </p:pic>
        <p:pic>
          <p:nvPicPr>
            <p:cNvPr id="7" name="Picture 6"/>
            <p:cNvPicPr>
              <a:picLocks noChangeAspect="1"/>
            </p:cNvPicPr>
            <p:nvPr/>
          </p:nvPicPr>
          <p:blipFill>
            <a:blip r:embed="rId5"/>
            <a:stretch>
              <a:fillRect/>
            </a:stretch>
          </p:blipFill>
          <p:spPr>
            <a:xfrm>
              <a:off x="362337" y="2360346"/>
              <a:ext cx="1598647" cy="315428"/>
            </a:xfrm>
            <a:prstGeom prst="rect">
              <a:avLst/>
            </a:prstGeom>
          </p:spPr>
        </p:pic>
      </p:grpSp>
      <p:grpSp>
        <p:nvGrpSpPr>
          <p:cNvPr id="8" name="Group 7"/>
          <p:cNvGrpSpPr/>
          <p:nvPr/>
        </p:nvGrpSpPr>
        <p:grpSpPr>
          <a:xfrm>
            <a:off x="372965" y="3422008"/>
            <a:ext cx="3877949" cy="1301127"/>
            <a:chOff x="372965" y="3753101"/>
            <a:chExt cx="3877949" cy="1301127"/>
          </a:xfrm>
        </p:grpSpPr>
        <p:pic>
          <p:nvPicPr>
            <p:cNvPr id="9" name="Picture 8"/>
            <p:cNvPicPr>
              <a:picLocks noChangeAspect="1"/>
            </p:cNvPicPr>
            <p:nvPr/>
          </p:nvPicPr>
          <p:blipFill>
            <a:blip r:embed="rId3"/>
            <a:stretch>
              <a:fillRect/>
            </a:stretch>
          </p:blipFill>
          <p:spPr>
            <a:xfrm>
              <a:off x="372965" y="4111542"/>
              <a:ext cx="3877949" cy="942686"/>
            </a:xfrm>
            <a:prstGeom prst="rect">
              <a:avLst/>
            </a:prstGeom>
          </p:spPr>
        </p:pic>
        <p:pic>
          <p:nvPicPr>
            <p:cNvPr id="10" name="Picture 9"/>
            <p:cNvPicPr>
              <a:picLocks noChangeAspect="1"/>
            </p:cNvPicPr>
            <p:nvPr/>
          </p:nvPicPr>
          <p:blipFill>
            <a:blip r:embed="rId6"/>
            <a:stretch>
              <a:fillRect/>
            </a:stretch>
          </p:blipFill>
          <p:spPr>
            <a:xfrm>
              <a:off x="372965" y="3753101"/>
              <a:ext cx="1591477" cy="358441"/>
            </a:xfrm>
            <a:prstGeom prst="rect">
              <a:avLst/>
            </a:prstGeom>
          </p:spPr>
        </p:pic>
      </p:grpSp>
      <p:pic>
        <p:nvPicPr>
          <p:cNvPr id="11" name="Picture 10"/>
          <p:cNvPicPr>
            <a:picLocks noChangeAspect="1"/>
          </p:cNvPicPr>
          <p:nvPr/>
        </p:nvPicPr>
        <p:blipFill>
          <a:blip r:embed="rId3"/>
          <a:stretch>
            <a:fillRect/>
          </a:stretch>
        </p:blipFill>
        <p:spPr>
          <a:xfrm>
            <a:off x="4926626" y="2332308"/>
            <a:ext cx="3877949" cy="942686"/>
          </a:xfrm>
          <a:prstGeom prst="rect">
            <a:avLst/>
          </a:prstGeom>
        </p:spPr>
      </p:pic>
      <p:pic>
        <p:nvPicPr>
          <p:cNvPr id="12" name="Picture 11"/>
          <p:cNvPicPr>
            <a:picLocks noChangeAspect="1"/>
          </p:cNvPicPr>
          <p:nvPr/>
        </p:nvPicPr>
        <p:blipFill rotWithShape="1">
          <a:blip r:embed="rId7"/>
          <a:srcRect r="58147"/>
          <a:stretch/>
        </p:blipFill>
        <p:spPr>
          <a:xfrm>
            <a:off x="4976416" y="1438911"/>
            <a:ext cx="2376283" cy="811102"/>
          </a:xfrm>
          <a:prstGeom prst="rect">
            <a:avLst/>
          </a:prstGeom>
        </p:spPr>
      </p:pic>
      <p:pic>
        <p:nvPicPr>
          <p:cNvPr id="13" name="Picture 12"/>
          <p:cNvPicPr>
            <a:picLocks noChangeAspect="1"/>
          </p:cNvPicPr>
          <p:nvPr/>
        </p:nvPicPr>
        <p:blipFill rotWithShape="1">
          <a:blip r:embed="rId7"/>
          <a:srcRect l="66207"/>
          <a:stretch/>
        </p:blipFill>
        <p:spPr>
          <a:xfrm>
            <a:off x="6885892" y="1438911"/>
            <a:ext cx="1918683" cy="811102"/>
          </a:xfrm>
          <a:prstGeom prst="rect">
            <a:avLst/>
          </a:prstGeom>
        </p:spPr>
      </p:pic>
      <p:cxnSp>
        <p:nvCxnSpPr>
          <p:cNvPr id="15" name="Elbow Connector 14"/>
          <p:cNvCxnSpPr>
            <a:stCxn id="3" idx="3"/>
            <a:endCxn id="11" idx="1"/>
          </p:cNvCxnSpPr>
          <p:nvPr/>
        </p:nvCxnSpPr>
        <p:spPr>
          <a:xfrm>
            <a:off x="4250914" y="1371582"/>
            <a:ext cx="675712" cy="1432069"/>
          </a:xfrm>
          <a:prstGeom prst="bentConnector3">
            <a:avLst/>
          </a:prstGeom>
          <a:ln>
            <a:solidFill>
              <a:srgbClr val="0D0D0D"/>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6" idx="3"/>
            <a:endCxn id="11" idx="1"/>
          </p:cNvCxnSpPr>
          <p:nvPr/>
        </p:nvCxnSpPr>
        <p:spPr>
          <a:xfrm>
            <a:off x="4250914" y="2801687"/>
            <a:ext cx="675712" cy="1964"/>
          </a:xfrm>
          <a:prstGeom prst="bentConnector3">
            <a:avLst/>
          </a:prstGeom>
          <a:ln>
            <a:solidFill>
              <a:srgbClr val="0D0D0D"/>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9" idx="3"/>
            <a:endCxn id="11" idx="1"/>
          </p:cNvCxnSpPr>
          <p:nvPr/>
        </p:nvCxnSpPr>
        <p:spPr>
          <a:xfrm flipV="1">
            <a:off x="4250914" y="2803651"/>
            <a:ext cx="675712" cy="1448141"/>
          </a:xfrm>
          <a:prstGeom prst="bentConnector3">
            <a:avLst>
              <a:gd name="adj1" fmla="val 50000"/>
            </a:avLst>
          </a:prstGeom>
          <a:ln>
            <a:solidFill>
              <a:srgbClr val="0D0D0D"/>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83295" y="514350"/>
            <a:ext cx="1632102" cy="646331"/>
          </a:xfrm>
          <a:prstGeom prst="rect">
            <a:avLst/>
          </a:prstGeom>
          <a:noFill/>
        </p:spPr>
        <p:txBody>
          <a:bodyPr wrap="none" rtlCol="0">
            <a:spAutoFit/>
          </a:bodyPr>
          <a:lstStyle/>
          <a:p>
            <a:r>
              <a:rPr lang="en-US" sz="3600" dirty="0" smtClean="0"/>
              <a:t>Release</a:t>
            </a:r>
            <a:endParaRPr lang="en-US" sz="3600" dirty="0"/>
          </a:p>
        </p:txBody>
      </p:sp>
    </p:spTree>
    <p:extLst>
      <p:ext uri="{BB962C8B-B14F-4D97-AF65-F5344CB8AC3E}">
        <p14:creationId xmlns:p14="http://schemas.microsoft.com/office/powerpoint/2010/main" val="605534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3"/>
          <p:cNvSpPr>
            <a:spLocks noGrp="1"/>
          </p:cNvSpPr>
          <p:nvPr>
            <p:ph type="title"/>
          </p:nvPr>
        </p:nvSpPr>
        <p:spPr>
          <a:xfrm>
            <a:off x="304800" y="260509"/>
            <a:ext cx="8134350" cy="459581"/>
          </a:xfrm>
        </p:spPr>
        <p:txBody>
          <a:bodyPr/>
          <a:lstStyle/>
          <a:p>
            <a:endParaRPr lang="en-US" dirty="0"/>
          </a:p>
        </p:txBody>
      </p:sp>
      <p:pic>
        <p:nvPicPr>
          <p:cNvPr id="3" name="Picture 2"/>
          <p:cNvPicPr>
            <a:picLocks noChangeAspect="1"/>
          </p:cNvPicPr>
          <p:nvPr/>
        </p:nvPicPr>
        <p:blipFill>
          <a:blip r:embed="rId3"/>
          <a:stretch>
            <a:fillRect/>
          </a:stretch>
        </p:blipFill>
        <p:spPr>
          <a:xfrm>
            <a:off x="2163957" y="1809750"/>
            <a:ext cx="4863494" cy="1182260"/>
          </a:xfrm>
          <a:prstGeom prst="rect">
            <a:avLst/>
          </a:prstGeom>
        </p:spPr>
      </p:pic>
      <p:pic>
        <p:nvPicPr>
          <p:cNvPr id="4" name="Picture 3"/>
          <p:cNvPicPr>
            <a:picLocks noChangeAspect="1"/>
          </p:cNvPicPr>
          <p:nvPr/>
        </p:nvPicPr>
        <p:blipFill rotWithShape="1">
          <a:blip r:embed="rId4"/>
          <a:srcRect l="-1" r="207"/>
          <a:stretch/>
        </p:blipFill>
        <p:spPr>
          <a:xfrm>
            <a:off x="977429" y="803609"/>
            <a:ext cx="7105963" cy="1017235"/>
          </a:xfrm>
          <a:prstGeom prst="rect">
            <a:avLst/>
          </a:prstGeom>
        </p:spPr>
      </p:pic>
      <p:pic>
        <p:nvPicPr>
          <p:cNvPr id="6" name="Picture 5"/>
          <p:cNvPicPr>
            <a:picLocks noChangeAspect="1"/>
          </p:cNvPicPr>
          <p:nvPr/>
        </p:nvPicPr>
        <p:blipFill>
          <a:blip r:embed="rId5"/>
          <a:stretch>
            <a:fillRect/>
          </a:stretch>
        </p:blipFill>
        <p:spPr>
          <a:xfrm>
            <a:off x="1136989" y="3005366"/>
            <a:ext cx="6870023" cy="1776184"/>
          </a:xfrm>
          <a:prstGeom prst="rect">
            <a:avLst/>
          </a:prstGeom>
        </p:spPr>
      </p:pic>
    </p:spTree>
    <p:extLst>
      <p:ext uri="{BB962C8B-B14F-4D97-AF65-F5344CB8AC3E}">
        <p14:creationId xmlns:p14="http://schemas.microsoft.com/office/powerpoint/2010/main" val="20852074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Coordinate </a:t>
            </a:r>
            <a:r>
              <a:rPr lang="en-US" dirty="0" smtClean="0"/>
              <a:t>between all </a:t>
            </a:r>
            <a:r>
              <a:rPr lang="en-US" dirty="0"/>
              <a:t>release </a:t>
            </a:r>
            <a:r>
              <a:rPr lang="en-US" dirty="0" smtClean="0"/>
              <a:t>tasks</a:t>
            </a:r>
            <a:endParaRPr lang="en-US" dirty="0"/>
          </a:p>
        </p:txBody>
      </p:sp>
      <p:sp>
        <p:nvSpPr>
          <p:cNvPr id="5" name="TextBox 4"/>
          <p:cNvSpPr txBox="1"/>
          <p:nvPr/>
        </p:nvSpPr>
        <p:spPr>
          <a:xfrm>
            <a:off x="152400" y="798182"/>
            <a:ext cx="8534400" cy="1066800"/>
          </a:xfrm>
          <a:prstGeom prst="rect">
            <a:avLst/>
          </a:prstGeom>
          <a:noFill/>
        </p:spPr>
        <p:txBody>
          <a:bodyPr wrap="square" lIns="0" tIns="0" rIns="0" bIns="0" rtlCol="0">
            <a:noAutofit/>
          </a:bodyPr>
          <a:lstStyle/>
          <a:p>
            <a:pPr marL="180975" indent="-180975">
              <a:spcBef>
                <a:spcPts val="200"/>
              </a:spcBef>
              <a:spcAft>
                <a:spcPts val="200"/>
              </a:spcAft>
              <a:buClr>
                <a:schemeClr val="accent1"/>
              </a:buClr>
              <a:buSzPct val="70000"/>
              <a:buFont typeface="Wingdings" pitchFamily="2" charset="2"/>
              <a:buChar char="n"/>
            </a:pPr>
            <a:r>
              <a:rPr lang="en-US" sz="1600" dirty="0"/>
              <a:t>Mix automated and manual </a:t>
            </a:r>
            <a:r>
              <a:rPr lang="en-US" sz="1600" dirty="0" smtClean="0"/>
              <a:t>tasks</a:t>
            </a:r>
          </a:p>
          <a:p>
            <a:pPr marL="180975" indent="-180975">
              <a:spcBef>
                <a:spcPts val="200"/>
              </a:spcBef>
              <a:spcAft>
                <a:spcPts val="200"/>
              </a:spcAft>
              <a:buClr>
                <a:schemeClr val="accent1"/>
              </a:buClr>
              <a:buSzPct val="70000"/>
              <a:buFont typeface="Wingdings" pitchFamily="2" charset="2"/>
              <a:buChar char="n"/>
            </a:pPr>
            <a:r>
              <a:rPr lang="en-US" sz="1600" dirty="0" smtClean="0"/>
              <a:t>Optimizes automation and minimize waiting for people</a:t>
            </a:r>
          </a:p>
          <a:p>
            <a:pPr marL="180975" indent="-180975">
              <a:spcBef>
                <a:spcPts val="200"/>
              </a:spcBef>
              <a:spcAft>
                <a:spcPts val="200"/>
              </a:spcAft>
              <a:buClr>
                <a:schemeClr val="accent1"/>
              </a:buClr>
              <a:buSzPct val="70000"/>
              <a:buFont typeface="Wingdings" pitchFamily="2" charset="2"/>
              <a:buChar char="n"/>
            </a:pPr>
            <a:r>
              <a:rPr lang="en-US" sz="1600" dirty="0" smtClean="0"/>
              <a:t>Notifies and alerts users when the release needs their attention</a:t>
            </a:r>
          </a:p>
          <a:p>
            <a:pPr marL="180975" indent="-180975">
              <a:spcBef>
                <a:spcPts val="200"/>
              </a:spcBef>
              <a:spcAft>
                <a:spcPts val="200"/>
              </a:spcAft>
              <a:buClr>
                <a:schemeClr val="accent1"/>
              </a:buClr>
              <a:buSzPct val="70000"/>
              <a:buFont typeface="Wingdings" pitchFamily="2" charset="2"/>
              <a:buChar char="n"/>
            </a:pPr>
            <a:endParaRPr lang="en-US" sz="1600" dirty="0" smtClean="0"/>
          </a:p>
        </p:txBody>
      </p:sp>
      <p:pic>
        <p:nvPicPr>
          <p:cNvPr id="8" name="Picture 7"/>
          <p:cNvPicPr>
            <a:picLocks noChangeAspect="1"/>
          </p:cNvPicPr>
          <p:nvPr/>
        </p:nvPicPr>
        <p:blipFill>
          <a:blip r:embed="rId3"/>
          <a:stretch>
            <a:fillRect/>
          </a:stretch>
        </p:blipFill>
        <p:spPr>
          <a:xfrm>
            <a:off x="463307" y="1836083"/>
            <a:ext cx="3170144" cy="2903371"/>
          </a:xfrm>
          <a:prstGeom prst="rect">
            <a:avLst/>
          </a:prstGeom>
          <a:ln>
            <a:solidFill>
              <a:srgbClr val="292929"/>
            </a:solidFill>
          </a:ln>
        </p:spPr>
      </p:pic>
      <p:pic>
        <p:nvPicPr>
          <p:cNvPr id="11" name="Picture 10"/>
          <p:cNvPicPr>
            <a:picLocks noChangeAspect="1"/>
          </p:cNvPicPr>
          <p:nvPr/>
        </p:nvPicPr>
        <p:blipFill>
          <a:blip r:embed="rId4"/>
          <a:stretch>
            <a:fillRect/>
          </a:stretch>
        </p:blipFill>
        <p:spPr>
          <a:xfrm>
            <a:off x="3962400" y="1828419"/>
            <a:ext cx="4104450" cy="2639428"/>
          </a:xfrm>
          <a:prstGeom prst="rect">
            <a:avLst/>
          </a:prstGeom>
          <a:ln>
            <a:solidFill>
              <a:srgbClr val="292929"/>
            </a:solidFill>
          </a:ln>
        </p:spPr>
      </p:pic>
      <p:pic>
        <p:nvPicPr>
          <p:cNvPr id="10" name="Picture 9"/>
          <p:cNvPicPr>
            <a:picLocks noChangeAspect="1"/>
          </p:cNvPicPr>
          <p:nvPr/>
        </p:nvPicPr>
        <p:blipFill>
          <a:blip r:embed="rId5"/>
          <a:stretch>
            <a:fillRect/>
          </a:stretch>
        </p:blipFill>
        <p:spPr>
          <a:xfrm>
            <a:off x="6391936" y="2133731"/>
            <a:ext cx="2599664" cy="2639428"/>
          </a:xfrm>
          <a:prstGeom prst="rect">
            <a:avLst/>
          </a:prstGeom>
          <a:ln>
            <a:solidFill>
              <a:srgbClr val="292929"/>
            </a:solidFill>
          </a:ln>
        </p:spPr>
      </p:pic>
    </p:spTree>
    <p:extLst>
      <p:ext uri="{BB962C8B-B14F-4D97-AF65-F5344CB8AC3E}">
        <p14:creationId xmlns:p14="http://schemas.microsoft.com/office/powerpoint/2010/main" val="17800037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ectangle 215"/>
          <p:cNvSpPr/>
          <p:nvPr/>
        </p:nvSpPr>
        <p:spPr>
          <a:xfrm>
            <a:off x="4800600" y="2417262"/>
            <a:ext cx="4122622" cy="1221288"/>
          </a:xfrm>
          <a:prstGeom prst="rect">
            <a:avLst/>
          </a:prstGeom>
          <a:solidFill>
            <a:srgbClr val="DEDEDE"/>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sz="500" b="1" dirty="0" err="1" smtClean="0"/>
          </a:p>
        </p:txBody>
      </p:sp>
      <p:sp>
        <p:nvSpPr>
          <p:cNvPr id="2" name="Title 1"/>
          <p:cNvSpPr>
            <a:spLocks noGrp="1"/>
          </p:cNvSpPr>
          <p:nvPr>
            <p:ph type="title"/>
          </p:nvPr>
        </p:nvSpPr>
        <p:spPr/>
        <p:txBody>
          <a:bodyPr/>
          <a:lstStyle/>
          <a:p>
            <a:r>
              <a:rPr lang="en-US" dirty="0" smtClean="0">
                <a:latin typeface="Trebuchet MS"/>
                <a:cs typeface="Trebuchet MS"/>
              </a:rPr>
              <a:t>CD = CI + ARA</a:t>
            </a:r>
            <a:endParaRPr lang="en-US" dirty="0">
              <a:latin typeface="Trebuchet MS"/>
              <a:cs typeface="Trebuchet MS"/>
            </a:endParaRPr>
          </a:p>
        </p:txBody>
      </p:sp>
      <p:sp>
        <p:nvSpPr>
          <p:cNvPr id="144" name="TextBox 143"/>
          <p:cNvSpPr txBox="1"/>
          <p:nvPr/>
        </p:nvSpPr>
        <p:spPr>
          <a:xfrm>
            <a:off x="5373967" y="911456"/>
            <a:ext cx="2835175" cy="381000"/>
          </a:xfrm>
          <a:prstGeom prst="rect">
            <a:avLst/>
          </a:prstGeom>
          <a:noFill/>
          <a:ln>
            <a:solidFill>
              <a:srgbClr val="FF7E00"/>
            </a:solidFill>
          </a:ln>
        </p:spPr>
        <p:txBody>
          <a:bodyPr wrap="none" lIns="91440" tIns="45720" rIns="91440" bIns="45720" rtlCol="0">
            <a:noAutofit/>
          </a:bodyPr>
          <a:lstStyle/>
          <a:p>
            <a:pPr algn="ctr">
              <a:spcBef>
                <a:spcPts val="200"/>
              </a:spcBef>
              <a:spcAft>
                <a:spcPts val="200"/>
              </a:spcAft>
              <a:buClr>
                <a:schemeClr val="accent1"/>
              </a:buClr>
              <a:buSzPct val="70000"/>
            </a:pPr>
            <a:r>
              <a:rPr lang="en-US" sz="1400" b="1" dirty="0" smtClean="0">
                <a:solidFill>
                  <a:srgbClr val="FF7E00"/>
                </a:solidFill>
                <a:latin typeface="Calibri"/>
                <a:cs typeface="Calibri"/>
              </a:rPr>
              <a:t>Release Pipeline</a:t>
            </a:r>
          </a:p>
        </p:txBody>
      </p:sp>
      <p:sp>
        <p:nvSpPr>
          <p:cNvPr id="97" name="TextBox 96"/>
          <p:cNvSpPr txBox="1"/>
          <p:nvPr/>
        </p:nvSpPr>
        <p:spPr>
          <a:xfrm>
            <a:off x="4987259" y="2604373"/>
            <a:ext cx="1726163" cy="246221"/>
          </a:xfrm>
          <a:prstGeom prst="rect">
            <a:avLst/>
          </a:prstGeom>
          <a:solidFill>
            <a:srgbClr val="00B050"/>
          </a:solidFill>
          <a:ln>
            <a:solidFill>
              <a:srgbClr val="00B050"/>
            </a:solidFill>
          </a:ln>
        </p:spPr>
        <p:txBody>
          <a:bodyPr wrap="square" rtlCol="0">
            <a:spAutoFit/>
          </a:bodyPr>
          <a:lstStyle/>
          <a:p>
            <a:pPr algn="ctr"/>
            <a:r>
              <a:rPr lang="en-US" sz="1000" dirty="0" smtClean="0">
                <a:solidFill>
                  <a:schemeClr val="bg1"/>
                </a:solidFill>
                <a:latin typeface="Trebuchet MS"/>
                <a:cs typeface="Trebuchet MS"/>
              </a:rPr>
              <a:t>Uncontrolled Environments</a:t>
            </a:r>
            <a:endParaRPr lang="en-US" sz="1000" dirty="0">
              <a:solidFill>
                <a:schemeClr val="bg1"/>
              </a:solidFill>
              <a:latin typeface="Trebuchet MS"/>
              <a:cs typeface="Trebuchet MS"/>
            </a:endParaRPr>
          </a:p>
        </p:txBody>
      </p:sp>
      <p:sp>
        <p:nvSpPr>
          <p:cNvPr id="101" name="TextBox 100"/>
          <p:cNvSpPr txBox="1"/>
          <p:nvPr/>
        </p:nvSpPr>
        <p:spPr>
          <a:xfrm>
            <a:off x="7018222" y="2604373"/>
            <a:ext cx="1710160" cy="246221"/>
          </a:xfrm>
          <a:prstGeom prst="rect">
            <a:avLst/>
          </a:prstGeom>
          <a:solidFill>
            <a:srgbClr val="00B050"/>
          </a:solidFill>
          <a:ln>
            <a:solidFill>
              <a:srgbClr val="00B050"/>
            </a:solidFill>
          </a:ln>
        </p:spPr>
        <p:txBody>
          <a:bodyPr wrap="square" rtlCol="0">
            <a:spAutoFit/>
          </a:bodyPr>
          <a:lstStyle/>
          <a:p>
            <a:pPr algn="ctr"/>
            <a:r>
              <a:rPr lang="en-US" sz="1000" dirty="0" smtClean="0">
                <a:solidFill>
                  <a:schemeClr val="bg1"/>
                </a:solidFill>
                <a:latin typeface="Trebuchet MS"/>
                <a:cs typeface="Trebuchet MS"/>
              </a:rPr>
              <a:t>Controlled Environments</a:t>
            </a:r>
            <a:endParaRPr lang="en-US" sz="1000" dirty="0">
              <a:solidFill>
                <a:schemeClr val="bg1"/>
              </a:solidFill>
              <a:latin typeface="Trebuchet MS"/>
              <a:cs typeface="Trebuchet MS"/>
            </a:endParaRPr>
          </a:p>
        </p:txBody>
      </p:sp>
      <p:grpSp>
        <p:nvGrpSpPr>
          <p:cNvPr id="16" name="Group 15"/>
          <p:cNvGrpSpPr/>
          <p:nvPr/>
        </p:nvGrpSpPr>
        <p:grpSpPr>
          <a:xfrm>
            <a:off x="7062989" y="2954658"/>
            <a:ext cx="682597" cy="515050"/>
            <a:chOff x="5413211" y="1285379"/>
            <a:chExt cx="908536" cy="685532"/>
          </a:xfrm>
        </p:grpSpPr>
        <p:sp>
          <p:nvSpPr>
            <p:cNvPr id="34" name="Rounded Rectangle 33"/>
            <p:cNvSpPr/>
            <p:nvPr/>
          </p:nvSpPr>
          <p:spPr>
            <a:xfrm>
              <a:off x="5413211" y="1285379"/>
              <a:ext cx="908536" cy="6855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000" dirty="0" smtClean="0">
                  <a:solidFill>
                    <a:srgbClr val="E5E6E7">
                      <a:lumMod val="10000"/>
                    </a:srgbClr>
                  </a:solidFill>
                  <a:latin typeface="Trebuchet MS"/>
                  <a:cs typeface="Trebuchet MS"/>
                </a:rPr>
                <a:t>Pre-Prod</a:t>
              </a:r>
              <a:endParaRPr lang="en-US" sz="1000" dirty="0">
                <a:solidFill>
                  <a:srgbClr val="E5E6E7">
                    <a:lumMod val="10000"/>
                  </a:srgbClr>
                </a:solidFill>
                <a:latin typeface="Trebuchet MS"/>
                <a:cs typeface="Trebuchet MS"/>
              </a:endParaRPr>
            </a:p>
          </p:txBody>
        </p:sp>
        <p:sp>
          <p:nvSpPr>
            <p:cNvPr id="50" name="Oval 94"/>
            <p:cNvSpPr>
              <a:spLocks noChangeArrowheads="1"/>
            </p:cNvSpPr>
            <p:nvPr/>
          </p:nvSpPr>
          <p:spPr bwMode="auto">
            <a:xfrm>
              <a:off x="5713728" y="1358872"/>
              <a:ext cx="340538" cy="331218"/>
            </a:xfrm>
            <a:prstGeom prst="ellipse">
              <a:avLst/>
            </a:prstGeom>
            <a:solidFill>
              <a:srgbClr val="CC66FF"/>
            </a:solidFill>
            <a:ln w="19050">
              <a:solidFill>
                <a:srgbClr val="7030A0"/>
              </a:solidFill>
              <a:round/>
              <a:headEnd/>
              <a:tailEnd/>
            </a:ln>
            <a:effectLst/>
          </p:spPr>
          <p:txBody>
            <a:bodyPr wrap="none" anchor="ctr"/>
            <a:lstStyle/>
            <a:p>
              <a:pPr>
                <a:defRPr/>
              </a:pPr>
              <a:endParaRPr lang="en-US" sz="1050" kern="0">
                <a:solidFill>
                  <a:sysClr val="windowText" lastClr="000000"/>
                </a:solidFill>
                <a:latin typeface="Trebuchet MS"/>
                <a:cs typeface="Trebuchet MS"/>
              </a:endParaRPr>
            </a:p>
          </p:txBody>
        </p:sp>
        <p:grpSp>
          <p:nvGrpSpPr>
            <p:cNvPr id="51" name="Group 95"/>
            <p:cNvGrpSpPr>
              <a:grpSpLocks/>
            </p:cNvGrpSpPr>
            <p:nvPr/>
          </p:nvGrpSpPr>
          <p:grpSpPr bwMode="auto">
            <a:xfrm>
              <a:off x="5759770" y="1413934"/>
              <a:ext cx="247585" cy="220247"/>
              <a:chOff x="424" y="1477"/>
              <a:chExt cx="364" cy="332"/>
            </a:xfrm>
          </p:grpSpPr>
          <p:grpSp>
            <p:nvGrpSpPr>
              <p:cNvPr id="52" name="Group 96"/>
              <p:cNvGrpSpPr>
                <a:grpSpLocks/>
              </p:cNvGrpSpPr>
              <p:nvPr/>
            </p:nvGrpSpPr>
            <p:grpSpPr bwMode="auto">
              <a:xfrm>
                <a:off x="424" y="1489"/>
                <a:ext cx="139" cy="227"/>
                <a:chOff x="2992" y="2360"/>
                <a:chExt cx="322" cy="527"/>
              </a:xfrm>
            </p:grpSpPr>
            <p:sp>
              <p:nvSpPr>
                <p:cNvPr id="59" name="Oval 97"/>
                <p:cNvSpPr>
                  <a:spLocks noChangeArrowheads="1"/>
                </p:cNvSpPr>
                <p:nvPr/>
              </p:nvSpPr>
              <p:spPr bwMode="auto">
                <a:xfrm>
                  <a:off x="2992" y="2719"/>
                  <a:ext cx="323" cy="169"/>
                </a:xfrm>
                <a:prstGeom prst="ellipse">
                  <a:avLst/>
                </a:prstGeom>
                <a:gradFill rotWithShape="1">
                  <a:gsLst>
                    <a:gs pos="0">
                      <a:srgbClr val="000000"/>
                    </a:gs>
                    <a:gs pos="100000">
                      <a:srgbClr val="000000">
                        <a:gamma/>
                        <a:shade val="0"/>
                        <a:invGamma/>
                        <a:alpha val="0"/>
                      </a:srgbClr>
                    </a:gs>
                  </a:gsLst>
                  <a:path path="shape">
                    <a:fillToRect l="50000" t="50000" r="50000" b="50000"/>
                  </a:path>
                </a:gradFill>
                <a:ln w="9525">
                  <a:noFill/>
                  <a:round/>
                  <a:headEnd/>
                  <a:tailEnd/>
                </a:ln>
                <a:effectLst/>
              </p:spPr>
              <p:txBody>
                <a:bodyPr wrap="none" anchor="ctr"/>
                <a:lstStyle/>
                <a:p>
                  <a:pPr>
                    <a:defRPr/>
                  </a:pPr>
                  <a:endParaRPr lang="en-US" sz="1050" kern="0">
                    <a:solidFill>
                      <a:sysClr val="windowText" lastClr="000000"/>
                    </a:solidFill>
                    <a:latin typeface="Trebuchet MS"/>
                    <a:cs typeface="Trebuchet MS"/>
                  </a:endParaRPr>
                </a:p>
              </p:txBody>
            </p:sp>
            <p:pic>
              <p:nvPicPr>
                <p:cNvPr id="60" name="Picture 98" descr="dood"/>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53" name="Group 99"/>
              <p:cNvGrpSpPr>
                <a:grpSpLocks/>
              </p:cNvGrpSpPr>
              <p:nvPr/>
            </p:nvGrpSpPr>
            <p:grpSpPr bwMode="auto">
              <a:xfrm>
                <a:off x="649" y="1489"/>
                <a:ext cx="139" cy="227"/>
                <a:chOff x="2992" y="2360"/>
                <a:chExt cx="322" cy="527"/>
              </a:xfrm>
            </p:grpSpPr>
            <p:sp>
              <p:nvSpPr>
                <p:cNvPr id="57" name="Oval 100"/>
                <p:cNvSpPr>
                  <a:spLocks noChangeArrowheads="1"/>
                </p:cNvSpPr>
                <p:nvPr/>
              </p:nvSpPr>
              <p:spPr bwMode="auto">
                <a:xfrm>
                  <a:off x="2991" y="2719"/>
                  <a:ext cx="323" cy="169"/>
                </a:xfrm>
                <a:prstGeom prst="ellipse">
                  <a:avLst/>
                </a:prstGeom>
                <a:gradFill rotWithShape="1">
                  <a:gsLst>
                    <a:gs pos="0">
                      <a:srgbClr val="000000"/>
                    </a:gs>
                    <a:gs pos="100000">
                      <a:srgbClr val="000000">
                        <a:gamma/>
                        <a:shade val="0"/>
                        <a:invGamma/>
                        <a:alpha val="0"/>
                      </a:srgbClr>
                    </a:gs>
                  </a:gsLst>
                  <a:path path="shape">
                    <a:fillToRect l="50000" t="50000" r="50000" b="50000"/>
                  </a:path>
                </a:gradFill>
                <a:ln w="9525">
                  <a:noFill/>
                  <a:round/>
                  <a:headEnd/>
                  <a:tailEnd/>
                </a:ln>
                <a:effectLst/>
              </p:spPr>
              <p:txBody>
                <a:bodyPr wrap="none" anchor="ctr"/>
                <a:lstStyle/>
                <a:p>
                  <a:pPr>
                    <a:defRPr/>
                  </a:pPr>
                  <a:endParaRPr lang="en-US" sz="1050" kern="0">
                    <a:solidFill>
                      <a:sysClr val="windowText" lastClr="000000"/>
                    </a:solidFill>
                    <a:latin typeface="Trebuchet MS"/>
                    <a:cs typeface="Trebuchet MS"/>
                  </a:endParaRPr>
                </a:p>
              </p:txBody>
            </p:sp>
            <p:pic>
              <p:nvPicPr>
                <p:cNvPr id="58" name="Picture 101" descr="dood"/>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54" name="Group 102"/>
              <p:cNvGrpSpPr>
                <a:grpSpLocks/>
              </p:cNvGrpSpPr>
              <p:nvPr/>
            </p:nvGrpSpPr>
            <p:grpSpPr bwMode="auto">
              <a:xfrm>
                <a:off x="503" y="1477"/>
                <a:ext cx="206" cy="332"/>
                <a:chOff x="2992" y="2360"/>
                <a:chExt cx="322" cy="527"/>
              </a:xfrm>
            </p:grpSpPr>
            <p:sp>
              <p:nvSpPr>
                <p:cNvPr id="55" name="Oval 103"/>
                <p:cNvSpPr>
                  <a:spLocks noChangeArrowheads="1"/>
                </p:cNvSpPr>
                <p:nvPr/>
              </p:nvSpPr>
              <p:spPr bwMode="auto">
                <a:xfrm>
                  <a:off x="2992" y="2718"/>
                  <a:ext cx="320" cy="169"/>
                </a:xfrm>
                <a:prstGeom prst="ellipse">
                  <a:avLst/>
                </a:prstGeom>
                <a:gradFill rotWithShape="1">
                  <a:gsLst>
                    <a:gs pos="0">
                      <a:srgbClr val="000000"/>
                    </a:gs>
                    <a:gs pos="100000">
                      <a:srgbClr val="000000">
                        <a:gamma/>
                        <a:shade val="0"/>
                        <a:invGamma/>
                        <a:alpha val="0"/>
                      </a:srgbClr>
                    </a:gs>
                  </a:gsLst>
                  <a:path path="shape">
                    <a:fillToRect l="50000" t="50000" r="50000" b="50000"/>
                  </a:path>
                </a:gradFill>
                <a:ln w="9525">
                  <a:noFill/>
                  <a:round/>
                  <a:headEnd/>
                  <a:tailEnd/>
                </a:ln>
                <a:effectLst/>
              </p:spPr>
              <p:txBody>
                <a:bodyPr wrap="none" anchor="ctr"/>
                <a:lstStyle/>
                <a:p>
                  <a:pPr>
                    <a:defRPr/>
                  </a:pPr>
                  <a:endParaRPr lang="en-US" sz="1050" kern="0">
                    <a:solidFill>
                      <a:sysClr val="windowText" lastClr="000000"/>
                    </a:solidFill>
                    <a:latin typeface="Trebuchet MS"/>
                    <a:cs typeface="Trebuchet MS"/>
                  </a:endParaRPr>
                </a:p>
              </p:txBody>
            </p:sp>
            <p:pic>
              <p:nvPicPr>
                <p:cNvPr id="56" name="Picture 104" descr="doo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grpSp>
        <p:nvGrpSpPr>
          <p:cNvPr id="28" name="Group 27"/>
          <p:cNvGrpSpPr/>
          <p:nvPr/>
        </p:nvGrpSpPr>
        <p:grpSpPr>
          <a:xfrm>
            <a:off x="6041349" y="2954658"/>
            <a:ext cx="682597" cy="515050"/>
            <a:chOff x="3792705" y="1285379"/>
            <a:chExt cx="908536" cy="685532"/>
          </a:xfrm>
        </p:grpSpPr>
        <p:sp>
          <p:nvSpPr>
            <p:cNvPr id="48" name="Rounded Rectangle 47"/>
            <p:cNvSpPr/>
            <p:nvPr/>
          </p:nvSpPr>
          <p:spPr>
            <a:xfrm>
              <a:off x="3792705" y="1285379"/>
              <a:ext cx="908536" cy="6855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000" dirty="0" smtClean="0">
                  <a:solidFill>
                    <a:srgbClr val="E5E6E7">
                      <a:lumMod val="10000"/>
                    </a:srgbClr>
                  </a:solidFill>
                  <a:latin typeface="Trebuchet MS"/>
                  <a:cs typeface="Trebuchet MS"/>
                </a:rPr>
                <a:t>Testing</a:t>
              </a:r>
              <a:endParaRPr lang="en-US" sz="1000" dirty="0">
                <a:solidFill>
                  <a:srgbClr val="E5E6E7">
                    <a:lumMod val="10000"/>
                  </a:srgbClr>
                </a:solidFill>
                <a:latin typeface="Trebuchet MS"/>
                <a:cs typeface="Trebuchet MS"/>
              </a:endParaRPr>
            </a:p>
          </p:txBody>
        </p:sp>
        <p:grpSp>
          <p:nvGrpSpPr>
            <p:cNvPr id="26" name="Group 25"/>
            <p:cNvGrpSpPr/>
            <p:nvPr/>
          </p:nvGrpSpPr>
          <p:grpSpPr>
            <a:xfrm>
              <a:off x="4038600" y="1347924"/>
              <a:ext cx="373192" cy="342167"/>
              <a:chOff x="4022716" y="1347924"/>
              <a:chExt cx="373192" cy="342167"/>
            </a:xfrm>
          </p:grpSpPr>
          <p:sp>
            <p:nvSpPr>
              <p:cNvPr id="62" name="Oval 118"/>
              <p:cNvSpPr>
                <a:spLocks noChangeArrowheads="1"/>
              </p:cNvSpPr>
              <p:nvPr/>
            </p:nvSpPr>
            <p:spPr bwMode="auto">
              <a:xfrm>
                <a:off x="4022716" y="1347924"/>
                <a:ext cx="373192" cy="342167"/>
              </a:xfrm>
              <a:prstGeom prst="ellipse">
                <a:avLst/>
              </a:prstGeom>
              <a:gradFill flip="none" rotWithShape="1">
                <a:gsLst>
                  <a:gs pos="0">
                    <a:schemeClr val="accent1">
                      <a:lumMod val="90000"/>
                    </a:schemeClr>
                  </a:gs>
                  <a:gs pos="100000">
                    <a:schemeClr val="tx2"/>
                  </a:gs>
                </a:gsLst>
                <a:lin ang="5400000" scaled="1"/>
                <a:tileRect/>
              </a:gradFill>
              <a:ln w="19050">
                <a:solidFill>
                  <a:srgbClr val="3A7CFF"/>
                </a:solidFill>
                <a:round/>
                <a:headEnd/>
                <a:tailEnd/>
              </a:ln>
              <a:effectLst/>
            </p:spPr>
            <p:txBody>
              <a:bodyPr wrap="none" anchor="ctr"/>
              <a:lstStyle/>
              <a:p>
                <a:pPr defTabSz="457200">
                  <a:defRPr/>
                </a:pPr>
                <a:endParaRPr lang="en-US" sz="1050">
                  <a:solidFill>
                    <a:srgbClr val="003A63"/>
                  </a:solidFill>
                  <a:latin typeface="Trebuchet MS"/>
                  <a:cs typeface="Trebuchet MS"/>
                </a:endParaRPr>
              </a:p>
            </p:txBody>
          </p:sp>
          <p:grpSp>
            <p:nvGrpSpPr>
              <p:cNvPr id="63" name="Group 119"/>
              <p:cNvGrpSpPr>
                <a:grpSpLocks/>
              </p:cNvGrpSpPr>
              <p:nvPr/>
            </p:nvGrpSpPr>
            <p:grpSpPr bwMode="auto">
              <a:xfrm>
                <a:off x="4073173" y="1404806"/>
                <a:ext cx="271326" cy="227528"/>
                <a:chOff x="424" y="1477"/>
                <a:chExt cx="364" cy="332"/>
              </a:xfrm>
            </p:grpSpPr>
            <p:grpSp>
              <p:nvGrpSpPr>
                <p:cNvPr id="64" name="Group 120"/>
                <p:cNvGrpSpPr>
                  <a:grpSpLocks/>
                </p:cNvGrpSpPr>
                <p:nvPr/>
              </p:nvGrpSpPr>
              <p:grpSpPr bwMode="auto">
                <a:xfrm>
                  <a:off x="424" y="1489"/>
                  <a:ext cx="139" cy="227"/>
                  <a:chOff x="2992" y="2360"/>
                  <a:chExt cx="322" cy="527"/>
                </a:xfrm>
              </p:grpSpPr>
              <p:sp>
                <p:nvSpPr>
                  <p:cNvPr id="71" name="Oval 121"/>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1050">
                      <a:solidFill>
                        <a:srgbClr val="003A63"/>
                      </a:solidFill>
                      <a:latin typeface="Trebuchet MS"/>
                      <a:cs typeface="Trebuchet MS"/>
                    </a:endParaRPr>
                  </a:p>
                </p:txBody>
              </p:sp>
              <p:pic>
                <p:nvPicPr>
                  <p:cNvPr id="72" name="Picture 122"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65" name="Group 123"/>
                <p:cNvGrpSpPr>
                  <a:grpSpLocks/>
                </p:cNvGrpSpPr>
                <p:nvPr/>
              </p:nvGrpSpPr>
              <p:grpSpPr bwMode="auto">
                <a:xfrm>
                  <a:off x="649" y="1489"/>
                  <a:ext cx="139" cy="227"/>
                  <a:chOff x="2992" y="2360"/>
                  <a:chExt cx="322" cy="527"/>
                </a:xfrm>
              </p:grpSpPr>
              <p:sp>
                <p:nvSpPr>
                  <p:cNvPr id="69" name="Oval 124"/>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1050">
                      <a:solidFill>
                        <a:srgbClr val="003A63"/>
                      </a:solidFill>
                      <a:latin typeface="Trebuchet MS"/>
                      <a:cs typeface="Trebuchet MS"/>
                    </a:endParaRPr>
                  </a:p>
                </p:txBody>
              </p:sp>
              <p:pic>
                <p:nvPicPr>
                  <p:cNvPr id="70" name="Picture 125"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66" name="Group 126"/>
                <p:cNvGrpSpPr>
                  <a:grpSpLocks/>
                </p:cNvGrpSpPr>
                <p:nvPr/>
              </p:nvGrpSpPr>
              <p:grpSpPr bwMode="auto">
                <a:xfrm>
                  <a:off x="503" y="1477"/>
                  <a:ext cx="206" cy="332"/>
                  <a:chOff x="2992" y="2360"/>
                  <a:chExt cx="322" cy="527"/>
                </a:xfrm>
              </p:grpSpPr>
              <p:sp>
                <p:nvSpPr>
                  <p:cNvPr id="67" name="Oval 127"/>
                  <p:cNvSpPr>
                    <a:spLocks noChangeArrowheads="1"/>
                  </p:cNvSpPr>
                  <p:nvPr/>
                </p:nvSpPr>
                <p:spPr bwMode="auto">
                  <a:xfrm>
                    <a:off x="2991"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1050">
                      <a:solidFill>
                        <a:srgbClr val="003A63"/>
                      </a:solidFill>
                      <a:latin typeface="Trebuchet MS"/>
                      <a:cs typeface="Trebuchet MS"/>
                    </a:endParaRPr>
                  </a:p>
                </p:txBody>
              </p:sp>
              <p:pic>
                <p:nvPicPr>
                  <p:cNvPr id="68" name="Picture 128" descr="dood"/>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grpSp>
      <p:sp>
        <p:nvSpPr>
          <p:cNvPr id="74" name="AutoShape 61"/>
          <p:cNvSpPr>
            <a:spLocks noChangeArrowheads="1"/>
          </p:cNvSpPr>
          <p:nvPr/>
        </p:nvSpPr>
        <p:spPr bwMode="gray">
          <a:xfrm rot="16200000" flipV="1">
            <a:off x="6654144" y="3163535"/>
            <a:ext cx="463338" cy="108594"/>
          </a:xfrm>
          <a:prstGeom prst="triangle">
            <a:avLst>
              <a:gd name="adj" fmla="val 50000"/>
            </a:avLst>
          </a:prstGeom>
          <a:gradFill>
            <a:gsLst>
              <a:gs pos="1000">
                <a:schemeClr val="bg1"/>
              </a:gs>
              <a:gs pos="100000">
                <a:srgbClr val="0070C0"/>
              </a:gs>
            </a:gsLst>
            <a:lin ang="5400000" scaled="1"/>
          </a:gradFill>
          <a:ln w="9525">
            <a:solidFill>
              <a:schemeClr val="tx2"/>
            </a:solidFill>
            <a:miter lim="800000"/>
            <a:headEnd/>
            <a:tailEnd/>
          </a:ln>
        </p:spPr>
        <p:txBody>
          <a:bodyPr wrap="none" anchor="ctr"/>
          <a:lstStyle/>
          <a:p>
            <a:pPr defTabSz="457200" fontAlgn="base">
              <a:spcBef>
                <a:spcPct val="0"/>
              </a:spcBef>
              <a:spcAft>
                <a:spcPct val="0"/>
              </a:spcAft>
            </a:pPr>
            <a:endParaRPr lang="en-US" sz="1050">
              <a:solidFill>
                <a:srgbClr val="003A63"/>
              </a:solidFill>
              <a:latin typeface="Trebuchet MS"/>
              <a:cs typeface="Trebuchet MS"/>
            </a:endParaRPr>
          </a:p>
        </p:txBody>
      </p:sp>
      <p:grpSp>
        <p:nvGrpSpPr>
          <p:cNvPr id="24" name="Group 23"/>
          <p:cNvGrpSpPr/>
          <p:nvPr/>
        </p:nvGrpSpPr>
        <p:grpSpPr>
          <a:xfrm>
            <a:off x="8064563" y="2929862"/>
            <a:ext cx="682597" cy="515050"/>
            <a:chOff x="7523679" y="1252376"/>
            <a:chExt cx="908536" cy="685532"/>
          </a:xfrm>
        </p:grpSpPr>
        <p:sp>
          <p:nvSpPr>
            <p:cNvPr id="83" name="Rounded Rectangle 82"/>
            <p:cNvSpPr/>
            <p:nvPr/>
          </p:nvSpPr>
          <p:spPr>
            <a:xfrm>
              <a:off x="7523679" y="1252376"/>
              <a:ext cx="908536" cy="6855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000" dirty="0" smtClean="0">
                  <a:solidFill>
                    <a:srgbClr val="E5E6E7">
                      <a:lumMod val="10000"/>
                    </a:srgbClr>
                  </a:solidFill>
                  <a:latin typeface="Trebuchet MS"/>
                  <a:cs typeface="Trebuchet MS"/>
                </a:rPr>
                <a:t>Prod</a:t>
              </a:r>
              <a:endParaRPr lang="en-US" sz="1000" dirty="0">
                <a:solidFill>
                  <a:srgbClr val="E5E6E7">
                    <a:lumMod val="10000"/>
                  </a:srgbClr>
                </a:solidFill>
                <a:latin typeface="Trebuchet MS"/>
                <a:cs typeface="Trebuchet MS"/>
              </a:endParaRPr>
            </a:p>
          </p:txBody>
        </p:sp>
        <p:sp>
          <p:nvSpPr>
            <p:cNvPr id="85" name="Oval 94"/>
            <p:cNvSpPr>
              <a:spLocks noChangeArrowheads="1"/>
            </p:cNvSpPr>
            <p:nvPr/>
          </p:nvSpPr>
          <p:spPr bwMode="auto">
            <a:xfrm>
              <a:off x="7824196" y="1325869"/>
              <a:ext cx="340538" cy="331218"/>
            </a:xfrm>
            <a:prstGeom prst="ellipse">
              <a:avLst/>
            </a:prstGeom>
            <a:gradFill rotWithShape="1">
              <a:gsLst>
                <a:gs pos="0">
                  <a:srgbClr val="FFCC66"/>
                </a:gs>
                <a:gs pos="100000">
                  <a:srgbClr val="FF9933"/>
                </a:gs>
              </a:gsLst>
              <a:lin ang="5400000" scaled="1"/>
            </a:gradFill>
            <a:ln w="19050">
              <a:solidFill>
                <a:srgbClr val="FF9933"/>
              </a:solidFill>
              <a:round/>
              <a:headEnd/>
              <a:tailEnd/>
            </a:ln>
            <a:effectLst/>
          </p:spPr>
          <p:txBody>
            <a:bodyPr wrap="none" anchor="ctr"/>
            <a:lstStyle/>
            <a:p>
              <a:pPr>
                <a:defRPr/>
              </a:pPr>
              <a:endParaRPr lang="en-US" sz="1050" kern="0">
                <a:solidFill>
                  <a:sysClr val="windowText" lastClr="000000"/>
                </a:solidFill>
                <a:latin typeface="Trebuchet MS"/>
                <a:cs typeface="Trebuchet MS"/>
              </a:endParaRPr>
            </a:p>
          </p:txBody>
        </p:sp>
        <p:grpSp>
          <p:nvGrpSpPr>
            <p:cNvPr id="86" name="Group 95"/>
            <p:cNvGrpSpPr>
              <a:grpSpLocks/>
            </p:cNvGrpSpPr>
            <p:nvPr/>
          </p:nvGrpSpPr>
          <p:grpSpPr bwMode="auto">
            <a:xfrm>
              <a:off x="7870238" y="1380931"/>
              <a:ext cx="247585" cy="220247"/>
              <a:chOff x="424" y="1477"/>
              <a:chExt cx="364" cy="332"/>
            </a:xfrm>
          </p:grpSpPr>
          <p:grpSp>
            <p:nvGrpSpPr>
              <p:cNvPr id="87" name="Group 96"/>
              <p:cNvGrpSpPr>
                <a:grpSpLocks/>
              </p:cNvGrpSpPr>
              <p:nvPr/>
            </p:nvGrpSpPr>
            <p:grpSpPr bwMode="auto">
              <a:xfrm>
                <a:off x="424" y="1489"/>
                <a:ext cx="139" cy="227"/>
                <a:chOff x="2992" y="2360"/>
                <a:chExt cx="322" cy="527"/>
              </a:xfrm>
            </p:grpSpPr>
            <p:sp>
              <p:nvSpPr>
                <p:cNvPr id="94" name="Oval 97"/>
                <p:cNvSpPr>
                  <a:spLocks noChangeArrowheads="1"/>
                </p:cNvSpPr>
                <p:nvPr/>
              </p:nvSpPr>
              <p:spPr bwMode="auto">
                <a:xfrm>
                  <a:off x="2992" y="2719"/>
                  <a:ext cx="323" cy="169"/>
                </a:xfrm>
                <a:prstGeom prst="ellipse">
                  <a:avLst/>
                </a:prstGeom>
                <a:gradFill rotWithShape="1">
                  <a:gsLst>
                    <a:gs pos="0">
                      <a:srgbClr val="000000"/>
                    </a:gs>
                    <a:gs pos="100000">
                      <a:srgbClr val="000000">
                        <a:gamma/>
                        <a:shade val="0"/>
                        <a:invGamma/>
                        <a:alpha val="0"/>
                      </a:srgbClr>
                    </a:gs>
                  </a:gsLst>
                  <a:path path="shape">
                    <a:fillToRect l="50000" t="50000" r="50000" b="50000"/>
                  </a:path>
                </a:gradFill>
                <a:ln w="9525">
                  <a:noFill/>
                  <a:round/>
                  <a:headEnd/>
                  <a:tailEnd/>
                </a:ln>
                <a:effectLst/>
              </p:spPr>
              <p:txBody>
                <a:bodyPr wrap="none" anchor="ctr"/>
                <a:lstStyle/>
                <a:p>
                  <a:pPr>
                    <a:defRPr/>
                  </a:pPr>
                  <a:endParaRPr lang="en-US" sz="1050" kern="0">
                    <a:solidFill>
                      <a:sysClr val="windowText" lastClr="000000"/>
                    </a:solidFill>
                    <a:latin typeface="Trebuchet MS"/>
                    <a:cs typeface="Trebuchet MS"/>
                  </a:endParaRPr>
                </a:p>
              </p:txBody>
            </p:sp>
            <p:pic>
              <p:nvPicPr>
                <p:cNvPr id="95" name="Picture 98" descr="dood"/>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88" name="Group 99"/>
              <p:cNvGrpSpPr>
                <a:grpSpLocks/>
              </p:cNvGrpSpPr>
              <p:nvPr/>
            </p:nvGrpSpPr>
            <p:grpSpPr bwMode="auto">
              <a:xfrm>
                <a:off x="649" y="1489"/>
                <a:ext cx="139" cy="227"/>
                <a:chOff x="2992" y="2360"/>
                <a:chExt cx="322" cy="527"/>
              </a:xfrm>
            </p:grpSpPr>
            <p:sp>
              <p:nvSpPr>
                <p:cNvPr id="92" name="Oval 100"/>
                <p:cNvSpPr>
                  <a:spLocks noChangeArrowheads="1"/>
                </p:cNvSpPr>
                <p:nvPr/>
              </p:nvSpPr>
              <p:spPr bwMode="auto">
                <a:xfrm>
                  <a:off x="2991" y="2719"/>
                  <a:ext cx="323" cy="169"/>
                </a:xfrm>
                <a:prstGeom prst="ellipse">
                  <a:avLst/>
                </a:prstGeom>
                <a:gradFill rotWithShape="1">
                  <a:gsLst>
                    <a:gs pos="0">
                      <a:srgbClr val="000000"/>
                    </a:gs>
                    <a:gs pos="100000">
                      <a:srgbClr val="000000">
                        <a:gamma/>
                        <a:shade val="0"/>
                        <a:invGamma/>
                        <a:alpha val="0"/>
                      </a:srgbClr>
                    </a:gs>
                  </a:gsLst>
                  <a:path path="shape">
                    <a:fillToRect l="50000" t="50000" r="50000" b="50000"/>
                  </a:path>
                </a:gradFill>
                <a:ln w="9525">
                  <a:noFill/>
                  <a:round/>
                  <a:headEnd/>
                  <a:tailEnd/>
                </a:ln>
                <a:effectLst/>
              </p:spPr>
              <p:txBody>
                <a:bodyPr wrap="none" anchor="ctr"/>
                <a:lstStyle/>
                <a:p>
                  <a:pPr>
                    <a:defRPr/>
                  </a:pPr>
                  <a:endParaRPr lang="en-US" sz="1050" kern="0">
                    <a:solidFill>
                      <a:sysClr val="windowText" lastClr="000000"/>
                    </a:solidFill>
                    <a:latin typeface="Trebuchet MS"/>
                    <a:cs typeface="Trebuchet MS"/>
                  </a:endParaRPr>
                </a:p>
              </p:txBody>
            </p:sp>
            <p:pic>
              <p:nvPicPr>
                <p:cNvPr id="93" name="Picture 101" descr="dood"/>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89" name="Group 102"/>
              <p:cNvGrpSpPr>
                <a:grpSpLocks/>
              </p:cNvGrpSpPr>
              <p:nvPr/>
            </p:nvGrpSpPr>
            <p:grpSpPr bwMode="auto">
              <a:xfrm>
                <a:off x="503" y="1477"/>
                <a:ext cx="206" cy="332"/>
                <a:chOff x="2992" y="2360"/>
                <a:chExt cx="322" cy="527"/>
              </a:xfrm>
            </p:grpSpPr>
            <p:sp>
              <p:nvSpPr>
                <p:cNvPr id="90" name="Oval 103"/>
                <p:cNvSpPr>
                  <a:spLocks noChangeArrowheads="1"/>
                </p:cNvSpPr>
                <p:nvPr/>
              </p:nvSpPr>
              <p:spPr bwMode="auto">
                <a:xfrm>
                  <a:off x="2992" y="2718"/>
                  <a:ext cx="320" cy="169"/>
                </a:xfrm>
                <a:prstGeom prst="ellipse">
                  <a:avLst/>
                </a:prstGeom>
                <a:gradFill rotWithShape="1">
                  <a:gsLst>
                    <a:gs pos="0">
                      <a:srgbClr val="000000"/>
                    </a:gs>
                    <a:gs pos="100000">
                      <a:srgbClr val="000000">
                        <a:gamma/>
                        <a:shade val="0"/>
                        <a:invGamma/>
                        <a:alpha val="0"/>
                      </a:srgbClr>
                    </a:gs>
                  </a:gsLst>
                  <a:path path="shape">
                    <a:fillToRect l="50000" t="50000" r="50000" b="50000"/>
                  </a:path>
                </a:gradFill>
                <a:ln w="9525">
                  <a:noFill/>
                  <a:round/>
                  <a:headEnd/>
                  <a:tailEnd/>
                </a:ln>
                <a:effectLst/>
              </p:spPr>
              <p:txBody>
                <a:bodyPr wrap="none" anchor="ctr"/>
                <a:lstStyle/>
                <a:p>
                  <a:pPr>
                    <a:defRPr/>
                  </a:pPr>
                  <a:endParaRPr lang="en-US" sz="1050" kern="0">
                    <a:solidFill>
                      <a:sysClr val="windowText" lastClr="000000"/>
                    </a:solidFill>
                    <a:latin typeface="Trebuchet MS"/>
                    <a:cs typeface="Trebuchet MS"/>
                  </a:endParaRPr>
                </a:p>
              </p:txBody>
            </p:sp>
            <p:pic>
              <p:nvPicPr>
                <p:cNvPr id="91" name="Picture 104" descr="doo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sp>
        <p:nvSpPr>
          <p:cNvPr id="96" name="AutoShape 61"/>
          <p:cNvSpPr>
            <a:spLocks noChangeArrowheads="1"/>
          </p:cNvSpPr>
          <p:nvPr/>
        </p:nvSpPr>
        <p:spPr bwMode="gray">
          <a:xfrm rot="16200000" flipV="1">
            <a:off x="7665125" y="3163217"/>
            <a:ext cx="463338" cy="108594"/>
          </a:xfrm>
          <a:prstGeom prst="triangle">
            <a:avLst>
              <a:gd name="adj" fmla="val 50000"/>
            </a:avLst>
          </a:prstGeom>
          <a:gradFill>
            <a:gsLst>
              <a:gs pos="1000">
                <a:schemeClr val="bg1"/>
              </a:gs>
              <a:gs pos="100000">
                <a:srgbClr val="0070C0"/>
              </a:gs>
            </a:gsLst>
            <a:lin ang="5400000" scaled="1"/>
          </a:gradFill>
          <a:ln w="9525">
            <a:solidFill>
              <a:schemeClr val="tx2"/>
            </a:solidFill>
            <a:miter lim="800000"/>
            <a:headEnd/>
            <a:tailEnd/>
          </a:ln>
        </p:spPr>
        <p:txBody>
          <a:bodyPr wrap="none" anchor="ctr"/>
          <a:lstStyle/>
          <a:p>
            <a:pPr defTabSz="457200" fontAlgn="base">
              <a:spcBef>
                <a:spcPct val="0"/>
              </a:spcBef>
              <a:spcAft>
                <a:spcPct val="0"/>
              </a:spcAft>
            </a:pPr>
            <a:endParaRPr lang="en-US" sz="1050">
              <a:solidFill>
                <a:srgbClr val="003A63"/>
              </a:solidFill>
              <a:latin typeface="Trebuchet MS"/>
              <a:cs typeface="Trebuchet MS"/>
            </a:endParaRPr>
          </a:p>
        </p:txBody>
      </p:sp>
      <p:sp>
        <p:nvSpPr>
          <p:cNvPr id="105" name="AutoShape 61"/>
          <p:cNvSpPr>
            <a:spLocks noChangeArrowheads="1"/>
          </p:cNvSpPr>
          <p:nvPr/>
        </p:nvSpPr>
        <p:spPr bwMode="gray">
          <a:xfrm rot="16200000" flipV="1">
            <a:off x="5655496" y="3163535"/>
            <a:ext cx="463338" cy="108594"/>
          </a:xfrm>
          <a:prstGeom prst="triangle">
            <a:avLst>
              <a:gd name="adj" fmla="val 50000"/>
            </a:avLst>
          </a:prstGeom>
          <a:gradFill>
            <a:gsLst>
              <a:gs pos="1000">
                <a:schemeClr val="bg1"/>
              </a:gs>
              <a:gs pos="100000">
                <a:srgbClr val="0070C0"/>
              </a:gs>
            </a:gsLst>
            <a:lin ang="5400000" scaled="1"/>
          </a:gradFill>
          <a:ln w="9525">
            <a:solidFill>
              <a:schemeClr val="tx2"/>
            </a:solidFill>
            <a:miter lim="800000"/>
            <a:headEnd/>
            <a:tailEnd/>
          </a:ln>
        </p:spPr>
        <p:txBody>
          <a:bodyPr wrap="none" anchor="ctr"/>
          <a:lstStyle/>
          <a:p>
            <a:pPr defTabSz="457200" fontAlgn="base">
              <a:spcBef>
                <a:spcPct val="0"/>
              </a:spcBef>
              <a:spcAft>
                <a:spcPct val="0"/>
              </a:spcAft>
            </a:pPr>
            <a:endParaRPr lang="en-US" sz="1050">
              <a:solidFill>
                <a:srgbClr val="003A63"/>
              </a:solidFill>
              <a:latin typeface="Trebuchet MS"/>
              <a:cs typeface="Trebuchet MS"/>
            </a:endParaRPr>
          </a:p>
        </p:txBody>
      </p:sp>
      <p:grpSp>
        <p:nvGrpSpPr>
          <p:cNvPr id="11" name="Group 10"/>
          <p:cNvGrpSpPr/>
          <p:nvPr/>
        </p:nvGrpSpPr>
        <p:grpSpPr>
          <a:xfrm>
            <a:off x="4997871" y="2947874"/>
            <a:ext cx="682597" cy="515050"/>
            <a:chOff x="4596385" y="2972355"/>
            <a:chExt cx="682597" cy="515050"/>
          </a:xfrm>
        </p:grpSpPr>
        <p:sp>
          <p:nvSpPr>
            <p:cNvPr id="104" name="Rounded Rectangle 103"/>
            <p:cNvSpPr/>
            <p:nvPr/>
          </p:nvSpPr>
          <p:spPr>
            <a:xfrm>
              <a:off x="4596385" y="2972355"/>
              <a:ext cx="682597" cy="515050"/>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000" dirty="0" err="1" smtClean="0">
                  <a:solidFill>
                    <a:srgbClr val="E5E6E7">
                      <a:lumMod val="10000"/>
                    </a:srgbClr>
                  </a:solidFill>
                  <a:latin typeface="Trebuchet MS"/>
                  <a:cs typeface="Trebuchet MS"/>
                </a:rPr>
                <a:t>Integ</a:t>
              </a:r>
              <a:endParaRPr lang="en-US" sz="1000" dirty="0">
                <a:solidFill>
                  <a:srgbClr val="E5E6E7">
                    <a:lumMod val="10000"/>
                  </a:srgbClr>
                </a:solidFill>
                <a:latin typeface="Trebuchet MS"/>
                <a:cs typeface="Trebuchet MS"/>
              </a:endParaRPr>
            </a:p>
          </p:txBody>
        </p:sp>
        <p:grpSp>
          <p:nvGrpSpPr>
            <p:cNvPr id="106" name="Group 105"/>
            <p:cNvGrpSpPr/>
            <p:nvPr/>
          </p:nvGrpSpPr>
          <p:grpSpPr>
            <a:xfrm>
              <a:off x="4810822" y="3036278"/>
              <a:ext cx="280385" cy="257075"/>
              <a:chOff x="4022716" y="1347924"/>
              <a:chExt cx="373192" cy="342167"/>
            </a:xfrm>
          </p:grpSpPr>
          <p:sp>
            <p:nvSpPr>
              <p:cNvPr id="107" name="Oval 118"/>
              <p:cNvSpPr>
                <a:spLocks noChangeArrowheads="1"/>
              </p:cNvSpPr>
              <p:nvPr/>
            </p:nvSpPr>
            <p:spPr bwMode="auto">
              <a:xfrm>
                <a:off x="4022716" y="1347924"/>
                <a:ext cx="373192" cy="342167"/>
              </a:xfrm>
              <a:prstGeom prst="ellipse">
                <a:avLst/>
              </a:prstGeom>
              <a:solidFill>
                <a:srgbClr val="3366FF"/>
              </a:solidFill>
              <a:ln w="19050">
                <a:solidFill>
                  <a:srgbClr val="000090"/>
                </a:solidFill>
                <a:round/>
                <a:headEnd/>
                <a:tailEnd/>
              </a:ln>
              <a:effectLst/>
            </p:spPr>
            <p:txBody>
              <a:bodyPr wrap="none" anchor="ctr"/>
              <a:lstStyle/>
              <a:p>
                <a:pPr defTabSz="457200">
                  <a:defRPr/>
                </a:pPr>
                <a:endParaRPr lang="en-US" sz="1050">
                  <a:solidFill>
                    <a:srgbClr val="003A63"/>
                  </a:solidFill>
                  <a:latin typeface="Trebuchet MS"/>
                  <a:cs typeface="Trebuchet MS"/>
                </a:endParaRPr>
              </a:p>
            </p:txBody>
          </p:sp>
          <p:grpSp>
            <p:nvGrpSpPr>
              <p:cNvPr id="108" name="Group 119"/>
              <p:cNvGrpSpPr>
                <a:grpSpLocks/>
              </p:cNvGrpSpPr>
              <p:nvPr/>
            </p:nvGrpSpPr>
            <p:grpSpPr bwMode="auto">
              <a:xfrm>
                <a:off x="4073173" y="1404806"/>
                <a:ext cx="271326" cy="227528"/>
                <a:chOff x="424" y="1477"/>
                <a:chExt cx="364" cy="332"/>
              </a:xfrm>
            </p:grpSpPr>
            <p:grpSp>
              <p:nvGrpSpPr>
                <p:cNvPr id="109" name="Group 120"/>
                <p:cNvGrpSpPr>
                  <a:grpSpLocks/>
                </p:cNvGrpSpPr>
                <p:nvPr/>
              </p:nvGrpSpPr>
              <p:grpSpPr bwMode="auto">
                <a:xfrm>
                  <a:off x="424" y="1489"/>
                  <a:ext cx="139" cy="227"/>
                  <a:chOff x="2992" y="2360"/>
                  <a:chExt cx="322" cy="527"/>
                </a:xfrm>
              </p:grpSpPr>
              <p:sp>
                <p:nvSpPr>
                  <p:cNvPr id="116" name="Oval 121"/>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1050">
                      <a:solidFill>
                        <a:srgbClr val="003A63"/>
                      </a:solidFill>
                      <a:latin typeface="Trebuchet MS"/>
                      <a:cs typeface="Trebuchet MS"/>
                    </a:endParaRPr>
                  </a:p>
                </p:txBody>
              </p:sp>
              <p:pic>
                <p:nvPicPr>
                  <p:cNvPr id="117" name="Picture 122"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110" name="Group 123"/>
                <p:cNvGrpSpPr>
                  <a:grpSpLocks/>
                </p:cNvGrpSpPr>
                <p:nvPr/>
              </p:nvGrpSpPr>
              <p:grpSpPr bwMode="auto">
                <a:xfrm>
                  <a:off x="649" y="1489"/>
                  <a:ext cx="139" cy="227"/>
                  <a:chOff x="2992" y="2360"/>
                  <a:chExt cx="322" cy="527"/>
                </a:xfrm>
              </p:grpSpPr>
              <p:sp>
                <p:nvSpPr>
                  <p:cNvPr id="114" name="Oval 124"/>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1050">
                      <a:solidFill>
                        <a:srgbClr val="003A63"/>
                      </a:solidFill>
                      <a:latin typeface="Trebuchet MS"/>
                      <a:cs typeface="Trebuchet MS"/>
                    </a:endParaRPr>
                  </a:p>
                </p:txBody>
              </p:sp>
              <p:pic>
                <p:nvPicPr>
                  <p:cNvPr id="115" name="Picture 125"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111" name="Group 126"/>
                <p:cNvGrpSpPr>
                  <a:grpSpLocks/>
                </p:cNvGrpSpPr>
                <p:nvPr/>
              </p:nvGrpSpPr>
              <p:grpSpPr bwMode="auto">
                <a:xfrm>
                  <a:off x="503" y="1477"/>
                  <a:ext cx="206" cy="332"/>
                  <a:chOff x="2992" y="2360"/>
                  <a:chExt cx="322" cy="527"/>
                </a:xfrm>
              </p:grpSpPr>
              <p:sp>
                <p:nvSpPr>
                  <p:cNvPr id="112" name="Oval 127"/>
                  <p:cNvSpPr>
                    <a:spLocks noChangeArrowheads="1"/>
                  </p:cNvSpPr>
                  <p:nvPr/>
                </p:nvSpPr>
                <p:spPr bwMode="auto">
                  <a:xfrm>
                    <a:off x="2991"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1050">
                      <a:solidFill>
                        <a:srgbClr val="003A63"/>
                      </a:solidFill>
                      <a:latin typeface="Trebuchet MS"/>
                      <a:cs typeface="Trebuchet MS"/>
                    </a:endParaRPr>
                  </a:p>
                </p:txBody>
              </p:sp>
              <p:pic>
                <p:nvPicPr>
                  <p:cNvPr id="113" name="Picture 128" descr="dood"/>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grpSp>
      <p:grpSp>
        <p:nvGrpSpPr>
          <p:cNvPr id="5" name="Group 4"/>
          <p:cNvGrpSpPr/>
          <p:nvPr/>
        </p:nvGrpSpPr>
        <p:grpSpPr>
          <a:xfrm>
            <a:off x="152400" y="1623946"/>
            <a:ext cx="3938380" cy="753721"/>
            <a:chOff x="520182" y="819150"/>
            <a:chExt cx="7963283" cy="1524000"/>
          </a:xfrm>
        </p:grpSpPr>
        <p:grpSp>
          <p:nvGrpSpPr>
            <p:cNvPr id="4" name="Group 3"/>
            <p:cNvGrpSpPr/>
            <p:nvPr/>
          </p:nvGrpSpPr>
          <p:grpSpPr>
            <a:xfrm>
              <a:off x="520182" y="819150"/>
              <a:ext cx="7963283" cy="1524000"/>
              <a:chOff x="520182" y="819150"/>
              <a:chExt cx="7963283" cy="1524000"/>
            </a:xfrm>
          </p:grpSpPr>
          <p:sp>
            <p:nvSpPr>
              <p:cNvPr id="146" name="Rectangle 145"/>
              <p:cNvSpPr/>
              <p:nvPr/>
            </p:nvSpPr>
            <p:spPr>
              <a:xfrm>
                <a:off x="520182" y="819150"/>
                <a:ext cx="7963283" cy="1524000"/>
              </a:xfrm>
              <a:prstGeom prst="rect">
                <a:avLst/>
              </a:prstGeom>
              <a:solidFill>
                <a:srgbClr val="DEDEDE"/>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sz="500" b="1" dirty="0" err="1" smtClean="0"/>
              </a:p>
            </p:txBody>
          </p:sp>
          <p:sp>
            <p:nvSpPr>
              <p:cNvPr id="126" name="Circular Arrow 125"/>
              <p:cNvSpPr/>
              <p:nvPr/>
            </p:nvSpPr>
            <p:spPr>
              <a:xfrm rot="5400000">
                <a:off x="3685785" y="-1712855"/>
                <a:ext cx="734856" cy="6832612"/>
              </a:xfrm>
              <a:prstGeom prst="circularArrow">
                <a:avLst>
                  <a:gd name="adj1" fmla="val 25009"/>
                  <a:gd name="adj2" fmla="val 2152750"/>
                  <a:gd name="adj3" fmla="val 19566410"/>
                  <a:gd name="adj4" fmla="val 5157310"/>
                  <a:gd name="adj5" fmla="val 20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500" dirty="0" err="1">
                  <a:solidFill>
                    <a:srgbClr val="003A63"/>
                  </a:solidFill>
                  <a:latin typeface="Trebuchet MS"/>
                  <a:cs typeface="Trebuchet MS"/>
                </a:endParaRPr>
              </a:p>
            </p:txBody>
          </p:sp>
          <p:sp>
            <p:nvSpPr>
              <p:cNvPr id="17" name="Rectangle 16"/>
              <p:cNvSpPr/>
              <p:nvPr/>
            </p:nvSpPr>
            <p:spPr>
              <a:xfrm>
                <a:off x="2147765" y="1308663"/>
                <a:ext cx="886371" cy="3449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700" dirty="0" smtClean="0">
                    <a:solidFill>
                      <a:srgbClr val="003A63"/>
                    </a:solidFill>
                    <a:latin typeface="Trebuchet MS"/>
                    <a:cs typeface="Trebuchet MS"/>
                  </a:rPr>
                  <a:t>SCM</a:t>
                </a:r>
                <a:endParaRPr lang="en-US" sz="400" dirty="0">
                  <a:solidFill>
                    <a:srgbClr val="003A63"/>
                  </a:solidFill>
                  <a:latin typeface="Trebuchet MS"/>
                  <a:cs typeface="Trebuchet MS"/>
                </a:endParaRPr>
              </a:p>
            </p:txBody>
          </p:sp>
          <p:sp>
            <p:nvSpPr>
              <p:cNvPr id="18" name="Rectangle 17"/>
              <p:cNvSpPr/>
              <p:nvPr/>
            </p:nvSpPr>
            <p:spPr>
              <a:xfrm>
                <a:off x="3429203" y="1323740"/>
                <a:ext cx="886371" cy="3449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800" dirty="0">
                    <a:solidFill>
                      <a:srgbClr val="003A63"/>
                    </a:solidFill>
                    <a:latin typeface="Trebuchet MS"/>
                    <a:cs typeface="Trebuchet MS"/>
                  </a:rPr>
                  <a:t>Build</a:t>
                </a:r>
                <a:endParaRPr lang="en-US" sz="400" dirty="0">
                  <a:solidFill>
                    <a:srgbClr val="003A63"/>
                  </a:solidFill>
                  <a:latin typeface="Trebuchet MS"/>
                  <a:cs typeface="Trebuchet MS"/>
                </a:endParaRPr>
              </a:p>
            </p:txBody>
          </p:sp>
          <p:sp>
            <p:nvSpPr>
              <p:cNvPr id="19" name="Rectangle 18"/>
              <p:cNvSpPr/>
              <p:nvPr/>
            </p:nvSpPr>
            <p:spPr>
              <a:xfrm>
                <a:off x="4689355" y="1323740"/>
                <a:ext cx="886371" cy="3449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800" dirty="0" smtClean="0">
                    <a:solidFill>
                      <a:srgbClr val="003A63"/>
                    </a:solidFill>
                    <a:latin typeface="Trebuchet MS"/>
                    <a:cs typeface="Trebuchet MS"/>
                  </a:rPr>
                  <a:t>Test</a:t>
                </a:r>
                <a:endParaRPr lang="en-US" sz="800" dirty="0">
                  <a:solidFill>
                    <a:srgbClr val="003A63"/>
                  </a:solidFill>
                  <a:latin typeface="Trebuchet MS"/>
                  <a:cs typeface="Trebuchet MS"/>
                </a:endParaRPr>
              </a:p>
            </p:txBody>
          </p:sp>
          <p:sp>
            <p:nvSpPr>
              <p:cNvPr id="20" name="Rectangle 19"/>
              <p:cNvSpPr/>
              <p:nvPr/>
            </p:nvSpPr>
            <p:spPr>
              <a:xfrm>
                <a:off x="5983430" y="1322367"/>
                <a:ext cx="886371" cy="34491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600" dirty="0" smtClean="0">
                    <a:solidFill>
                      <a:srgbClr val="003A63"/>
                    </a:solidFill>
                    <a:latin typeface="Trebuchet MS"/>
                    <a:cs typeface="Trebuchet MS"/>
                  </a:rPr>
                  <a:t>Publish</a:t>
                </a:r>
                <a:endParaRPr lang="en-US" sz="600" dirty="0">
                  <a:solidFill>
                    <a:srgbClr val="003A63"/>
                  </a:solidFill>
                  <a:latin typeface="Trebuchet MS"/>
                  <a:cs typeface="Trebuchet MS"/>
                </a:endParaRPr>
              </a:p>
            </p:txBody>
          </p:sp>
          <p:grpSp>
            <p:nvGrpSpPr>
              <p:cNvPr id="25" name="Group 24"/>
              <p:cNvGrpSpPr/>
              <p:nvPr/>
            </p:nvGrpSpPr>
            <p:grpSpPr>
              <a:xfrm>
                <a:off x="1058476" y="1114569"/>
                <a:ext cx="908536" cy="685532"/>
                <a:chOff x="701192" y="1285379"/>
                <a:chExt cx="908536" cy="685532"/>
              </a:xfrm>
            </p:grpSpPr>
            <p:sp>
              <p:nvSpPr>
                <p:cNvPr id="35" name="Rounded Rectangle 34"/>
                <p:cNvSpPr/>
                <p:nvPr/>
              </p:nvSpPr>
              <p:spPr>
                <a:xfrm>
                  <a:off x="701192" y="1285379"/>
                  <a:ext cx="908536" cy="6855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600" dirty="0" smtClean="0">
                      <a:solidFill>
                        <a:srgbClr val="E5E6E7">
                          <a:lumMod val="10000"/>
                        </a:srgbClr>
                      </a:solidFill>
                      <a:latin typeface="Trebuchet MS"/>
                      <a:cs typeface="Trebuchet MS"/>
                    </a:rPr>
                    <a:t>Dev</a:t>
                  </a:r>
                  <a:endParaRPr lang="en-US" sz="400" dirty="0">
                    <a:solidFill>
                      <a:srgbClr val="E5E6E7">
                        <a:lumMod val="10000"/>
                      </a:srgbClr>
                    </a:solidFill>
                    <a:latin typeface="Trebuchet MS"/>
                    <a:cs typeface="Trebuchet MS"/>
                  </a:endParaRPr>
                </a:p>
              </p:txBody>
            </p:sp>
            <p:sp>
              <p:nvSpPr>
                <p:cNvPr id="37" name="Oval 94"/>
                <p:cNvSpPr>
                  <a:spLocks noChangeArrowheads="1"/>
                </p:cNvSpPr>
                <p:nvPr/>
              </p:nvSpPr>
              <p:spPr bwMode="auto">
                <a:xfrm>
                  <a:off x="968422" y="1347924"/>
                  <a:ext cx="374078" cy="342167"/>
                </a:xfrm>
                <a:prstGeom prst="ellipse">
                  <a:avLst/>
                </a:prstGeom>
                <a:gradFill rotWithShape="1">
                  <a:gsLst>
                    <a:gs pos="0">
                      <a:schemeClr val="accent2">
                        <a:gamma/>
                        <a:tint val="63922"/>
                        <a:invGamma/>
                      </a:schemeClr>
                    </a:gs>
                    <a:gs pos="100000">
                      <a:schemeClr val="accent2"/>
                    </a:gs>
                  </a:gsLst>
                  <a:lin ang="5400000" scaled="1"/>
                </a:gradFill>
                <a:ln w="19050">
                  <a:solidFill>
                    <a:schemeClr val="accent2"/>
                  </a:solid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grpSp>
              <p:nvGrpSpPr>
                <p:cNvPr id="38" name="Group 95"/>
                <p:cNvGrpSpPr>
                  <a:grpSpLocks/>
                </p:cNvGrpSpPr>
                <p:nvPr/>
              </p:nvGrpSpPr>
              <p:grpSpPr bwMode="auto">
                <a:xfrm>
                  <a:off x="1018999" y="1404806"/>
                  <a:ext cx="271970" cy="227528"/>
                  <a:chOff x="424" y="1477"/>
                  <a:chExt cx="364" cy="332"/>
                </a:xfrm>
              </p:grpSpPr>
              <p:grpSp>
                <p:nvGrpSpPr>
                  <p:cNvPr id="39" name="Group 96"/>
                  <p:cNvGrpSpPr>
                    <a:grpSpLocks/>
                  </p:cNvGrpSpPr>
                  <p:nvPr/>
                </p:nvGrpSpPr>
                <p:grpSpPr bwMode="auto">
                  <a:xfrm>
                    <a:off x="424" y="1489"/>
                    <a:ext cx="139" cy="227"/>
                    <a:chOff x="2992" y="2360"/>
                    <a:chExt cx="322" cy="527"/>
                  </a:xfrm>
                </p:grpSpPr>
                <p:sp>
                  <p:nvSpPr>
                    <p:cNvPr id="46" name="Oval 97"/>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pic>
                  <p:nvPicPr>
                    <p:cNvPr id="47" name="Picture 98"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40" name="Group 99"/>
                  <p:cNvGrpSpPr>
                    <a:grpSpLocks/>
                  </p:cNvGrpSpPr>
                  <p:nvPr/>
                </p:nvGrpSpPr>
                <p:grpSpPr bwMode="auto">
                  <a:xfrm>
                    <a:off x="649" y="1489"/>
                    <a:ext cx="139" cy="227"/>
                    <a:chOff x="2992" y="2360"/>
                    <a:chExt cx="322" cy="527"/>
                  </a:xfrm>
                </p:grpSpPr>
                <p:sp>
                  <p:nvSpPr>
                    <p:cNvPr id="44" name="Oval 100"/>
                    <p:cNvSpPr>
                      <a:spLocks noChangeArrowheads="1"/>
                    </p:cNvSpPr>
                    <p:nvPr/>
                  </p:nvSpPr>
                  <p:spPr bwMode="auto">
                    <a:xfrm>
                      <a:off x="2993"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pic>
                  <p:nvPicPr>
                    <p:cNvPr id="45" name="Picture 101"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41" name="Group 102"/>
                  <p:cNvGrpSpPr>
                    <a:grpSpLocks/>
                  </p:cNvGrpSpPr>
                  <p:nvPr/>
                </p:nvGrpSpPr>
                <p:grpSpPr bwMode="auto">
                  <a:xfrm>
                    <a:off x="503" y="1477"/>
                    <a:ext cx="206" cy="332"/>
                    <a:chOff x="2992" y="2360"/>
                    <a:chExt cx="322" cy="527"/>
                  </a:xfrm>
                </p:grpSpPr>
                <p:sp>
                  <p:nvSpPr>
                    <p:cNvPr id="42" name="Oval 103"/>
                    <p:cNvSpPr>
                      <a:spLocks noChangeArrowheads="1"/>
                    </p:cNvSpPr>
                    <p:nvPr/>
                  </p:nvSpPr>
                  <p:spPr bwMode="auto">
                    <a:xfrm>
                      <a:off x="2993" y="2719"/>
                      <a:ext cx="319"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pic>
                  <p:nvPicPr>
                    <p:cNvPr id="43" name="Picture 104" descr="dood"/>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grpSp>
        <p:pic>
          <p:nvPicPr>
            <p:cNvPr id="127" name="Picture 126"/>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7915737" y="1112451"/>
              <a:ext cx="502920" cy="502920"/>
            </a:xfrm>
            <a:prstGeom prst="rect">
              <a:avLst/>
            </a:prstGeom>
          </p:spPr>
        </p:pic>
        <p:sp>
          <p:nvSpPr>
            <p:cNvPr id="128" name="Right Arrow 127"/>
            <p:cNvSpPr/>
            <p:nvPr/>
          </p:nvSpPr>
          <p:spPr>
            <a:xfrm>
              <a:off x="7251629" y="1216770"/>
              <a:ext cx="504888" cy="23850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500" dirty="0" err="1">
                <a:solidFill>
                  <a:srgbClr val="003A63"/>
                </a:solidFill>
                <a:latin typeface="Trebuchet MS"/>
                <a:cs typeface="Trebuchet MS"/>
              </a:endParaRPr>
            </a:p>
          </p:txBody>
        </p:sp>
        <p:sp>
          <p:nvSpPr>
            <p:cNvPr id="139" name="TextBox 138"/>
            <p:cNvSpPr txBox="1"/>
            <p:nvPr/>
          </p:nvSpPr>
          <p:spPr>
            <a:xfrm>
              <a:off x="7972585" y="1096291"/>
              <a:ext cx="302022" cy="380999"/>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800" dirty="0" smtClean="0">
                  <a:solidFill>
                    <a:schemeClr val="tx1">
                      <a:lumMod val="90000"/>
                      <a:lumOff val="10000"/>
                    </a:schemeClr>
                  </a:solidFill>
                  <a:latin typeface="Calibri"/>
                  <a:cs typeface="Calibri"/>
                </a:rPr>
                <a:t>A</a:t>
              </a:r>
            </a:p>
          </p:txBody>
        </p:sp>
      </p:grpSp>
      <p:sp>
        <p:nvSpPr>
          <p:cNvPr id="166" name="TextBox 165"/>
          <p:cNvSpPr txBox="1"/>
          <p:nvPr/>
        </p:nvSpPr>
        <p:spPr>
          <a:xfrm>
            <a:off x="692162" y="911456"/>
            <a:ext cx="2835175" cy="381000"/>
          </a:xfrm>
          <a:prstGeom prst="rect">
            <a:avLst/>
          </a:prstGeom>
          <a:solidFill>
            <a:schemeClr val="bg1"/>
          </a:solidFill>
          <a:ln>
            <a:solidFill>
              <a:srgbClr val="FF7E00"/>
            </a:solidFill>
          </a:ln>
        </p:spPr>
        <p:txBody>
          <a:bodyPr wrap="none" lIns="91440" tIns="45720" rIns="91440" bIns="45720" rtlCol="0">
            <a:noAutofit/>
          </a:bodyPr>
          <a:lstStyle/>
          <a:p>
            <a:pPr algn="ctr">
              <a:spcBef>
                <a:spcPts val="200"/>
              </a:spcBef>
              <a:spcAft>
                <a:spcPts val="200"/>
              </a:spcAft>
              <a:buClr>
                <a:schemeClr val="accent1"/>
              </a:buClr>
              <a:buSzPct val="70000"/>
            </a:pPr>
            <a:r>
              <a:rPr lang="en-US" sz="1400" b="1" dirty="0" smtClean="0">
                <a:solidFill>
                  <a:srgbClr val="FF7E00"/>
                </a:solidFill>
                <a:latin typeface="Calibri"/>
                <a:cs typeface="Calibri"/>
              </a:rPr>
              <a:t>Commit Pipelines</a:t>
            </a:r>
          </a:p>
        </p:txBody>
      </p:sp>
      <p:grpSp>
        <p:nvGrpSpPr>
          <p:cNvPr id="168" name="Group 167"/>
          <p:cNvGrpSpPr/>
          <p:nvPr/>
        </p:nvGrpSpPr>
        <p:grpSpPr>
          <a:xfrm>
            <a:off x="152400" y="2649269"/>
            <a:ext cx="3938380" cy="753721"/>
            <a:chOff x="520182" y="819150"/>
            <a:chExt cx="7963283" cy="1524000"/>
          </a:xfrm>
        </p:grpSpPr>
        <p:grpSp>
          <p:nvGrpSpPr>
            <p:cNvPr id="169" name="Group 168"/>
            <p:cNvGrpSpPr/>
            <p:nvPr/>
          </p:nvGrpSpPr>
          <p:grpSpPr>
            <a:xfrm>
              <a:off x="520182" y="819150"/>
              <a:ext cx="7963283" cy="1524000"/>
              <a:chOff x="520182" y="819150"/>
              <a:chExt cx="7963283" cy="1524000"/>
            </a:xfrm>
          </p:grpSpPr>
          <p:sp>
            <p:nvSpPr>
              <p:cNvPr id="173" name="Rectangle 172"/>
              <p:cNvSpPr/>
              <p:nvPr/>
            </p:nvSpPr>
            <p:spPr>
              <a:xfrm>
                <a:off x="520182" y="819150"/>
                <a:ext cx="7963283" cy="1524000"/>
              </a:xfrm>
              <a:prstGeom prst="rect">
                <a:avLst/>
              </a:prstGeom>
              <a:solidFill>
                <a:srgbClr val="DEDEDE"/>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sz="500" b="1" dirty="0" err="1" smtClean="0"/>
              </a:p>
            </p:txBody>
          </p:sp>
          <p:sp>
            <p:nvSpPr>
              <p:cNvPr id="174" name="Circular Arrow 173"/>
              <p:cNvSpPr/>
              <p:nvPr/>
            </p:nvSpPr>
            <p:spPr>
              <a:xfrm rot="5400000">
                <a:off x="3685785" y="-1712855"/>
                <a:ext cx="734856" cy="6832612"/>
              </a:xfrm>
              <a:prstGeom prst="circularArrow">
                <a:avLst>
                  <a:gd name="adj1" fmla="val 25009"/>
                  <a:gd name="adj2" fmla="val 2152750"/>
                  <a:gd name="adj3" fmla="val 19566410"/>
                  <a:gd name="adj4" fmla="val 5157310"/>
                  <a:gd name="adj5" fmla="val 20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500" dirty="0" err="1">
                  <a:solidFill>
                    <a:srgbClr val="003A63"/>
                  </a:solidFill>
                  <a:latin typeface="Trebuchet MS"/>
                  <a:cs typeface="Trebuchet MS"/>
                </a:endParaRPr>
              </a:p>
            </p:txBody>
          </p:sp>
          <p:sp>
            <p:nvSpPr>
              <p:cNvPr id="175" name="Rectangle 174"/>
              <p:cNvSpPr/>
              <p:nvPr/>
            </p:nvSpPr>
            <p:spPr>
              <a:xfrm>
                <a:off x="2147765" y="1308663"/>
                <a:ext cx="886371" cy="3449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700" dirty="0" smtClean="0">
                    <a:solidFill>
                      <a:srgbClr val="003A63"/>
                    </a:solidFill>
                    <a:latin typeface="Trebuchet MS"/>
                    <a:cs typeface="Trebuchet MS"/>
                  </a:rPr>
                  <a:t>SCM</a:t>
                </a:r>
                <a:endParaRPr lang="en-US" sz="400" dirty="0">
                  <a:solidFill>
                    <a:srgbClr val="003A63"/>
                  </a:solidFill>
                  <a:latin typeface="Trebuchet MS"/>
                  <a:cs typeface="Trebuchet MS"/>
                </a:endParaRPr>
              </a:p>
            </p:txBody>
          </p:sp>
          <p:sp>
            <p:nvSpPr>
              <p:cNvPr id="176" name="Rectangle 175"/>
              <p:cNvSpPr/>
              <p:nvPr/>
            </p:nvSpPr>
            <p:spPr>
              <a:xfrm>
                <a:off x="3429203" y="1323740"/>
                <a:ext cx="886371" cy="3449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800" dirty="0">
                    <a:solidFill>
                      <a:srgbClr val="003A63"/>
                    </a:solidFill>
                    <a:latin typeface="Trebuchet MS"/>
                    <a:cs typeface="Trebuchet MS"/>
                  </a:rPr>
                  <a:t>Build</a:t>
                </a:r>
                <a:endParaRPr lang="en-US" sz="400" dirty="0">
                  <a:solidFill>
                    <a:srgbClr val="003A63"/>
                  </a:solidFill>
                  <a:latin typeface="Trebuchet MS"/>
                  <a:cs typeface="Trebuchet MS"/>
                </a:endParaRPr>
              </a:p>
            </p:txBody>
          </p:sp>
          <p:sp>
            <p:nvSpPr>
              <p:cNvPr id="177" name="Rectangle 176"/>
              <p:cNvSpPr/>
              <p:nvPr/>
            </p:nvSpPr>
            <p:spPr>
              <a:xfrm>
                <a:off x="4689355" y="1323740"/>
                <a:ext cx="886371" cy="3449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800" dirty="0" smtClean="0">
                    <a:solidFill>
                      <a:srgbClr val="003A63"/>
                    </a:solidFill>
                    <a:latin typeface="Trebuchet MS"/>
                    <a:cs typeface="Trebuchet MS"/>
                  </a:rPr>
                  <a:t>Test</a:t>
                </a:r>
                <a:endParaRPr lang="en-US" sz="800" dirty="0">
                  <a:solidFill>
                    <a:srgbClr val="003A63"/>
                  </a:solidFill>
                  <a:latin typeface="Trebuchet MS"/>
                  <a:cs typeface="Trebuchet MS"/>
                </a:endParaRPr>
              </a:p>
            </p:txBody>
          </p:sp>
          <p:sp>
            <p:nvSpPr>
              <p:cNvPr id="178" name="Rectangle 177"/>
              <p:cNvSpPr/>
              <p:nvPr/>
            </p:nvSpPr>
            <p:spPr>
              <a:xfrm>
                <a:off x="5983430" y="1322367"/>
                <a:ext cx="886371" cy="34491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600" dirty="0" smtClean="0">
                    <a:solidFill>
                      <a:srgbClr val="003A63"/>
                    </a:solidFill>
                    <a:latin typeface="Trebuchet MS"/>
                    <a:cs typeface="Trebuchet MS"/>
                  </a:rPr>
                  <a:t>Publish</a:t>
                </a:r>
                <a:endParaRPr lang="en-US" sz="600" dirty="0">
                  <a:solidFill>
                    <a:srgbClr val="003A63"/>
                  </a:solidFill>
                  <a:latin typeface="Trebuchet MS"/>
                  <a:cs typeface="Trebuchet MS"/>
                </a:endParaRPr>
              </a:p>
            </p:txBody>
          </p:sp>
          <p:grpSp>
            <p:nvGrpSpPr>
              <p:cNvPr id="179" name="Group 178"/>
              <p:cNvGrpSpPr/>
              <p:nvPr/>
            </p:nvGrpSpPr>
            <p:grpSpPr>
              <a:xfrm>
                <a:off x="1058476" y="1114569"/>
                <a:ext cx="908536" cy="685532"/>
                <a:chOff x="701192" y="1285379"/>
                <a:chExt cx="908536" cy="685532"/>
              </a:xfrm>
            </p:grpSpPr>
            <p:sp>
              <p:nvSpPr>
                <p:cNvPr id="180" name="Rounded Rectangle 179"/>
                <p:cNvSpPr/>
                <p:nvPr/>
              </p:nvSpPr>
              <p:spPr>
                <a:xfrm>
                  <a:off x="701192" y="1285379"/>
                  <a:ext cx="908536" cy="6855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600" dirty="0" smtClean="0">
                      <a:solidFill>
                        <a:srgbClr val="E5E6E7">
                          <a:lumMod val="10000"/>
                        </a:srgbClr>
                      </a:solidFill>
                      <a:latin typeface="Trebuchet MS"/>
                      <a:cs typeface="Trebuchet MS"/>
                    </a:rPr>
                    <a:t>Dev</a:t>
                  </a:r>
                  <a:endParaRPr lang="en-US" sz="400" dirty="0">
                    <a:solidFill>
                      <a:srgbClr val="E5E6E7">
                        <a:lumMod val="10000"/>
                      </a:srgbClr>
                    </a:solidFill>
                    <a:latin typeface="Trebuchet MS"/>
                    <a:cs typeface="Trebuchet MS"/>
                  </a:endParaRPr>
                </a:p>
              </p:txBody>
            </p:sp>
            <p:sp>
              <p:nvSpPr>
                <p:cNvPr id="181" name="Oval 94"/>
                <p:cNvSpPr>
                  <a:spLocks noChangeArrowheads="1"/>
                </p:cNvSpPr>
                <p:nvPr/>
              </p:nvSpPr>
              <p:spPr bwMode="auto">
                <a:xfrm>
                  <a:off x="968422" y="1347924"/>
                  <a:ext cx="374078" cy="342167"/>
                </a:xfrm>
                <a:prstGeom prst="ellipse">
                  <a:avLst/>
                </a:prstGeom>
                <a:gradFill rotWithShape="1">
                  <a:gsLst>
                    <a:gs pos="0">
                      <a:schemeClr val="accent2">
                        <a:gamma/>
                        <a:tint val="63922"/>
                        <a:invGamma/>
                      </a:schemeClr>
                    </a:gs>
                    <a:gs pos="100000">
                      <a:schemeClr val="accent2"/>
                    </a:gs>
                  </a:gsLst>
                  <a:lin ang="5400000" scaled="1"/>
                </a:gradFill>
                <a:ln w="19050">
                  <a:solidFill>
                    <a:schemeClr val="accent2"/>
                  </a:solid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grpSp>
              <p:nvGrpSpPr>
                <p:cNvPr id="182" name="Group 95"/>
                <p:cNvGrpSpPr>
                  <a:grpSpLocks/>
                </p:cNvGrpSpPr>
                <p:nvPr/>
              </p:nvGrpSpPr>
              <p:grpSpPr bwMode="auto">
                <a:xfrm>
                  <a:off x="1018999" y="1404806"/>
                  <a:ext cx="271970" cy="227528"/>
                  <a:chOff x="424" y="1477"/>
                  <a:chExt cx="364" cy="332"/>
                </a:xfrm>
              </p:grpSpPr>
              <p:grpSp>
                <p:nvGrpSpPr>
                  <p:cNvPr id="183" name="Group 96"/>
                  <p:cNvGrpSpPr>
                    <a:grpSpLocks/>
                  </p:cNvGrpSpPr>
                  <p:nvPr/>
                </p:nvGrpSpPr>
                <p:grpSpPr bwMode="auto">
                  <a:xfrm>
                    <a:off x="424" y="1489"/>
                    <a:ext cx="139" cy="227"/>
                    <a:chOff x="2992" y="2360"/>
                    <a:chExt cx="322" cy="527"/>
                  </a:xfrm>
                </p:grpSpPr>
                <p:sp>
                  <p:nvSpPr>
                    <p:cNvPr id="190" name="Oval 97"/>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pic>
                  <p:nvPicPr>
                    <p:cNvPr id="191" name="Picture 98"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184" name="Group 99"/>
                  <p:cNvGrpSpPr>
                    <a:grpSpLocks/>
                  </p:cNvGrpSpPr>
                  <p:nvPr/>
                </p:nvGrpSpPr>
                <p:grpSpPr bwMode="auto">
                  <a:xfrm>
                    <a:off x="649" y="1489"/>
                    <a:ext cx="139" cy="227"/>
                    <a:chOff x="2992" y="2360"/>
                    <a:chExt cx="322" cy="527"/>
                  </a:xfrm>
                </p:grpSpPr>
                <p:sp>
                  <p:nvSpPr>
                    <p:cNvPr id="188" name="Oval 100"/>
                    <p:cNvSpPr>
                      <a:spLocks noChangeArrowheads="1"/>
                    </p:cNvSpPr>
                    <p:nvPr/>
                  </p:nvSpPr>
                  <p:spPr bwMode="auto">
                    <a:xfrm>
                      <a:off x="2993"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pic>
                  <p:nvPicPr>
                    <p:cNvPr id="189" name="Picture 101"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185" name="Group 102"/>
                  <p:cNvGrpSpPr>
                    <a:grpSpLocks/>
                  </p:cNvGrpSpPr>
                  <p:nvPr/>
                </p:nvGrpSpPr>
                <p:grpSpPr bwMode="auto">
                  <a:xfrm>
                    <a:off x="503" y="1477"/>
                    <a:ext cx="206" cy="332"/>
                    <a:chOff x="2992" y="2360"/>
                    <a:chExt cx="322" cy="527"/>
                  </a:xfrm>
                </p:grpSpPr>
                <p:sp>
                  <p:nvSpPr>
                    <p:cNvPr id="186" name="Oval 103"/>
                    <p:cNvSpPr>
                      <a:spLocks noChangeArrowheads="1"/>
                    </p:cNvSpPr>
                    <p:nvPr/>
                  </p:nvSpPr>
                  <p:spPr bwMode="auto">
                    <a:xfrm>
                      <a:off x="2993" y="2719"/>
                      <a:ext cx="319"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pic>
                  <p:nvPicPr>
                    <p:cNvPr id="187" name="Picture 104" descr="dood"/>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grpSp>
        <p:pic>
          <p:nvPicPr>
            <p:cNvPr id="170" name="Picture 169"/>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7915737" y="1112451"/>
              <a:ext cx="502920" cy="502920"/>
            </a:xfrm>
            <a:prstGeom prst="rect">
              <a:avLst/>
            </a:prstGeom>
          </p:spPr>
        </p:pic>
        <p:sp>
          <p:nvSpPr>
            <p:cNvPr id="171" name="Right Arrow 170"/>
            <p:cNvSpPr/>
            <p:nvPr/>
          </p:nvSpPr>
          <p:spPr>
            <a:xfrm>
              <a:off x="7251629" y="1216770"/>
              <a:ext cx="504888" cy="23850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500" dirty="0" err="1">
                <a:solidFill>
                  <a:srgbClr val="003A63"/>
                </a:solidFill>
                <a:latin typeface="Trebuchet MS"/>
                <a:cs typeface="Trebuchet MS"/>
              </a:endParaRPr>
            </a:p>
          </p:txBody>
        </p:sp>
        <p:sp>
          <p:nvSpPr>
            <p:cNvPr id="172" name="TextBox 171"/>
            <p:cNvSpPr txBox="1"/>
            <p:nvPr/>
          </p:nvSpPr>
          <p:spPr>
            <a:xfrm>
              <a:off x="7972585" y="1096291"/>
              <a:ext cx="302022" cy="380999"/>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800" dirty="0" smtClean="0">
                  <a:solidFill>
                    <a:schemeClr val="tx1">
                      <a:lumMod val="90000"/>
                      <a:lumOff val="10000"/>
                    </a:schemeClr>
                  </a:solidFill>
                  <a:latin typeface="Calibri"/>
                  <a:cs typeface="Calibri"/>
                </a:rPr>
                <a:t>B</a:t>
              </a:r>
            </a:p>
          </p:txBody>
        </p:sp>
      </p:grpSp>
      <p:grpSp>
        <p:nvGrpSpPr>
          <p:cNvPr id="192" name="Group 191"/>
          <p:cNvGrpSpPr/>
          <p:nvPr/>
        </p:nvGrpSpPr>
        <p:grpSpPr>
          <a:xfrm>
            <a:off x="152400" y="3663031"/>
            <a:ext cx="3938380" cy="753721"/>
            <a:chOff x="520182" y="819150"/>
            <a:chExt cx="7963283" cy="1524000"/>
          </a:xfrm>
        </p:grpSpPr>
        <p:grpSp>
          <p:nvGrpSpPr>
            <p:cNvPr id="193" name="Group 192"/>
            <p:cNvGrpSpPr/>
            <p:nvPr/>
          </p:nvGrpSpPr>
          <p:grpSpPr>
            <a:xfrm>
              <a:off x="520182" y="819150"/>
              <a:ext cx="7963283" cy="1524000"/>
              <a:chOff x="520182" y="819150"/>
              <a:chExt cx="7963283" cy="1524000"/>
            </a:xfrm>
          </p:grpSpPr>
          <p:sp>
            <p:nvSpPr>
              <p:cNvPr id="197" name="Rectangle 196"/>
              <p:cNvSpPr/>
              <p:nvPr/>
            </p:nvSpPr>
            <p:spPr>
              <a:xfrm>
                <a:off x="520182" y="819150"/>
                <a:ext cx="7963283" cy="1524000"/>
              </a:xfrm>
              <a:prstGeom prst="rect">
                <a:avLst/>
              </a:prstGeom>
              <a:solidFill>
                <a:srgbClr val="DEDEDE"/>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sz="500" b="1" dirty="0" err="1" smtClean="0"/>
              </a:p>
            </p:txBody>
          </p:sp>
          <p:sp>
            <p:nvSpPr>
              <p:cNvPr id="198" name="Circular Arrow 197"/>
              <p:cNvSpPr/>
              <p:nvPr/>
            </p:nvSpPr>
            <p:spPr>
              <a:xfrm rot="5400000">
                <a:off x="3685785" y="-1712855"/>
                <a:ext cx="734856" cy="6832612"/>
              </a:xfrm>
              <a:prstGeom prst="circularArrow">
                <a:avLst>
                  <a:gd name="adj1" fmla="val 25009"/>
                  <a:gd name="adj2" fmla="val 2152750"/>
                  <a:gd name="adj3" fmla="val 19566410"/>
                  <a:gd name="adj4" fmla="val 5157310"/>
                  <a:gd name="adj5" fmla="val 20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500" dirty="0" err="1">
                  <a:solidFill>
                    <a:srgbClr val="003A63"/>
                  </a:solidFill>
                  <a:latin typeface="Trebuchet MS"/>
                  <a:cs typeface="Trebuchet MS"/>
                </a:endParaRPr>
              </a:p>
            </p:txBody>
          </p:sp>
          <p:sp>
            <p:nvSpPr>
              <p:cNvPr id="199" name="Rectangle 198"/>
              <p:cNvSpPr/>
              <p:nvPr/>
            </p:nvSpPr>
            <p:spPr>
              <a:xfrm>
                <a:off x="2147765" y="1308663"/>
                <a:ext cx="886371" cy="3449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700" dirty="0" smtClean="0">
                    <a:solidFill>
                      <a:srgbClr val="003A63"/>
                    </a:solidFill>
                    <a:latin typeface="Trebuchet MS"/>
                    <a:cs typeface="Trebuchet MS"/>
                  </a:rPr>
                  <a:t>SCM</a:t>
                </a:r>
                <a:endParaRPr lang="en-US" sz="400" dirty="0">
                  <a:solidFill>
                    <a:srgbClr val="003A63"/>
                  </a:solidFill>
                  <a:latin typeface="Trebuchet MS"/>
                  <a:cs typeface="Trebuchet MS"/>
                </a:endParaRPr>
              </a:p>
            </p:txBody>
          </p:sp>
          <p:sp>
            <p:nvSpPr>
              <p:cNvPr id="200" name="Rectangle 199"/>
              <p:cNvSpPr/>
              <p:nvPr/>
            </p:nvSpPr>
            <p:spPr>
              <a:xfrm>
                <a:off x="3429203" y="1323740"/>
                <a:ext cx="886371" cy="3449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800" dirty="0">
                    <a:solidFill>
                      <a:srgbClr val="003A63"/>
                    </a:solidFill>
                    <a:latin typeface="Trebuchet MS"/>
                    <a:cs typeface="Trebuchet MS"/>
                  </a:rPr>
                  <a:t>Build</a:t>
                </a:r>
                <a:endParaRPr lang="en-US" sz="400" dirty="0">
                  <a:solidFill>
                    <a:srgbClr val="003A63"/>
                  </a:solidFill>
                  <a:latin typeface="Trebuchet MS"/>
                  <a:cs typeface="Trebuchet MS"/>
                </a:endParaRPr>
              </a:p>
            </p:txBody>
          </p:sp>
          <p:sp>
            <p:nvSpPr>
              <p:cNvPr id="201" name="Rectangle 200"/>
              <p:cNvSpPr/>
              <p:nvPr/>
            </p:nvSpPr>
            <p:spPr>
              <a:xfrm>
                <a:off x="4689355" y="1323740"/>
                <a:ext cx="886371" cy="3449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800" dirty="0" smtClean="0">
                    <a:solidFill>
                      <a:srgbClr val="003A63"/>
                    </a:solidFill>
                    <a:latin typeface="Trebuchet MS"/>
                    <a:cs typeface="Trebuchet MS"/>
                  </a:rPr>
                  <a:t>Test</a:t>
                </a:r>
                <a:endParaRPr lang="en-US" sz="800" dirty="0">
                  <a:solidFill>
                    <a:srgbClr val="003A63"/>
                  </a:solidFill>
                  <a:latin typeface="Trebuchet MS"/>
                  <a:cs typeface="Trebuchet MS"/>
                </a:endParaRPr>
              </a:p>
            </p:txBody>
          </p:sp>
          <p:sp>
            <p:nvSpPr>
              <p:cNvPr id="202" name="Rectangle 201"/>
              <p:cNvSpPr/>
              <p:nvPr/>
            </p:nvSpPr>
            <p:spPr>
              <a:xfrm>
                <a:off x="5983430" y="1322367"/>
                <a:ext cx="886371" cy="34491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600" dirty="0" smtClean="0">
                    <a:solidFill>
                      <a:srgbClr val="003A63"/>
                    </a:solidFill>
                    <a:latin typeface="Trebuchet MS"/>
                    <a:cs typeface="Trebuchet MS"/>
                  </a:rPr>
                  <a:t>Publish</a:t>
                </a:r>
                <a:endParaRPr lang="en-US" sz="600" dirty="0">
                  <a:solidFill>
                    <a:srgbClr val="003A63"/>
                  </a:solidFill>
                  <a:latin typeface="Trebuchet MS"/>
                  <a:cs typeface="Trebuchet MS"/>
                </a:endParaRPr>
              </a:p>
            </p:txBody>
          </p:sp>
          <p:grpSp>
            <p:nvGrpSpPr>
              <p:cNvPr id="203" name="Group 202"/>
              <p:cNvGrpSpPr/>
              <p:nvPr/>
            </p:nvGrpSpPr>
            <p:grpSpPr>
              <a:xfrm>
                <a:off x="1058476" y="1114569"/>
                <a:ext cx="908536" cy="685532"/>
                <a:chOff x="701192" y="1285379"/>
                <a:chExt cx="908536" cy="685532"/>
              </a:xfrm>
            </p:grpSpPr>
            <p:sp>
              <p:nvSpPr>
                <p:cNvPr id="204" name="Rounded Rectangle 203"/>
                <p:cNvSpPr/>
                <p:nvPr/>
              </p:nvSpPr>
              <p:spPr>
                <a:xfrm>
                  <a:off x="701192" y="1285379"/>
                  <a:ext cx="908536" cy="6855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600" dirty="0" smtClean="0">
                      <a:solidFill>
                        <a:srgbClr val="E5E6E7">
                          <a:lumMod val="10000"/>
                        </a:srgbClr>
                      </a:solidFill>
                      <a:latin typeface="Trebuchet MS"/>
                      <a:cs typeface="Trebuchet MS"/>
                    </a:rPr>
                    <a:t>Dev</a:t>
                  </a:r>
                  <a:endParaRPr lang="en-US" sz="400" dirty="0">
                    <a:solidFill>
                      <a:srgbClr val="E5E6E7">
                        <a:lumMod val="10000"/>
                      </a:srgbClr>
                    </a:solidFill>
                    <a:latin typeface="Trebuchet MS"/>
                    <a:cs typeface="Trebuchet MS"/>
                  </a:endParaRPr>
                </a:p>
              </p:txBody>
            </p:sp>
            <p:sp>
              <p:nvSpPr>
                <p:cNvPr id="205" name="Oval 94"/>
                <p:cNvSpPr>
                  <a:spLocks noChangeArrowheads="1"/>
                </p:cNvSpPr>
                <p:nvPr/>
              </p:nvSpPr>
              <p:spPr bwMode="auto">
                <a:xfrm>
                  <a:off x="968422" y="1347924"/>
                  <a:ext cx="374078" cy="342167"/>
                </a:xfrm>
                <a:prstGeom prst="ellipse">
                  <a:avLst/>
                </a:prstGeom>
                <a:gradFill rotWithShape="1">
                  <a:gsLst>
                    <a:gs pos="0">
                      <a:schemeClr val="accent2">
                        <a:gamma/>
                        <a:tint val="63922"/>
                        <a:invGamma/>
                      </a:schemeClr>
                    </a:gs>
                    <a:gs pos="100000">
                      <a:schemeClr val="accent2"/>
                    </a:gs>
                  </a:gsLst>
                  <a:lin ang="5400000" scaled="1"/>
                </a:gradFill>
                <a:ln w="19050">
                  <a:solidFill>
                    <a:schemeClr val="accent2"/>
                  </a:solid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grpSp>
              <p:nvGrpSpPr>
                <p:cNvPr id="206" name="Group 95"/>
                <p:cNvGrpSpPr>
                  <a:grpSpLocks/>
                </p:cNvGrpSpPr>
                <p:nvPr/>
              </p:nvGrpSpPr>
              <p:grpSpPr bwMode="auto">
                <a:xfrm>
                  <a:off x="1018999" y="1404806"/>
                  <a:ext cx="271970" cy="227528"/>
                  <a:chOff x="424" y="1477"/>
                  <a:chExt cx="364" cy="332"/>
                </a:xfrm>
              </p:grpSpPr>
              <p:grpSp>
                <p:nvGrpSpPr>
                  <p:cNvPr id="207" name="Group 96"/>
                  <p:cNvGrpSpPr>
                    <a:grpSpLocks/>
                  </p:cNvGrpSpPr>
                  <p:nvPr/>
                </p:nvGrpSpPr>
                <p:grpSpPr bwMode="auto">
                  <a:xfrm>
                    <a:off x="424" y="1489"/>
                    <a:ext cx="139" cy="227"/>
                    <a:chOff x="2992" y="2360"/>
                    <a:chExt cx="322" cy="527"/>
                  </a:xfrm>
                </p:grpSpPr>
                <p:sp>
                  <p:nvSpPr>
                    <p:cNvPr id="214" name="Oval 97"/>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pic>
                  <p:nvPicPr>
                    <p:cNvPr id="215" name="Picture 98"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208" name="Group 99"/>
                  <p:cNvGrpSpPr>
                    <a:grpSpLocks/>
                  </p:cNvGrpSpPr>
                  <p:nvPr/>
                </p:nvGrpSpPr>
                <p:grpSpPr bwMode="auto">
                  <a:xfrm>
                    <a:off x="649" y="1489"/>
                    <a:ext cx="139" cy="227"/>
                    <a:chOff x="2992" y="2360"/>
                    <a:chExt cx="322" cy="527"/>
                  </a:xfrm>
                </p:grpSpPr>
                <p:sp>
                  <p:nvSpPr>
                    <p:cNvPr id="212" name="Oval 100"/>
                    <p:cNvSpPr>
                      <a:spLocks noChangeArrowheads="1"/>
                    </p:cNvSpPr>
                    <p:nvPr/>
                  </p:nvSpPr>
                  <p:spPr bwMode="auto">
                    <a:xfrm>
                      <a:off x="2993"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pic>
                  <p:nvPicPr>
                    <p:cNvPr id="213" name="Picture 101"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209" name="Group 102"/>
                  <p:cNvGrpSpPr>
                    <a:grpSpLocks/>
                  </p:cNvGrpSpPr>
                  <p:nvPr/>
                </p:nvGrpSpPr>
                <p:grpSpPr bwMode="auto">
                  <a:xfrm>
                    <a:off x="503" y="1477"/>
                    <a:ext cx="206" cy="332"/>
                    <a:chOff x="2992" y="2360"/>
                    <a:chExt cx="322" cy="527"/>
                  </a:xfrm>
                </p:grpSpPr>
                <p:sp>
                  <p:nvSpPr>
                    <p:cNvPr id="210" name="Oval 103"/>
                    <p:cNvSpPr>
                      <a:spLocks noChangeArrowheads="1"/>
                    </p:cNvSpPr>
                    <p:nvPr/>
                  </p:nvSpPr>
                  <p:spPr bwMode="auto">
                    <a:xfrm>
                      <a:off x="2993" y="2719"/>
                      <a:ext cx="319"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pic>
                  <p:nvPicPr>
                    <p:cNvPr id="211" name="Picture 104" descr="dood"/>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grpSp>
        <p:pic>
          <p:nvPicPr>
            <p:cNvPr id="194" name="Picture 193"/>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7915737" y="1112451"/>
              <a:ext cx="502920" cy="502920"/>
            </a:xfrm>
            <a:prstGeom prst="rect">
              <a:avLst/>
            </a:prstGeom>
          </p:spPr>
        </p:pic>
        <p:sp>
          <p:nvSpPr>
            <p:cNvPr id="195" name="Right Arrow 194"/>
            <p:cNvSpPr/>
            <p:nvPr/>
          </p:nvSpPr>
          <p:spPr>
            <a:xfrm>
              <a:off x="7251629" y="1216770"/>
              <a:ext cx="504888" cy="23850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500" dirty="0" err="1">
                <a:solidFill>
                  <a:srgbClr val="003A63"/>
                </a:solidFill>
                <a:latin typeface="Trebuchet MS"/>
                <a:cs typeface="Trebuchet MS"/>
              </a:endParaRPr>
            </a:p>
          </p:txBody>
        </p:sp>
        <p:sp>
          <p:nvSpPr>
            <p:cNvPr id="196" name="TextBox 195"/>
            <p:cNvSpPr txBox="1"/>
            <p:nvPr/>
          </p:nvSpPr>
          <p:spPr>
            <a:xfrm>
              <a:off x="7972585" y="1096291"/>
              <a:ext cx="302022" cy="380999"/>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800" dirty="0" smtClean="0">
                  <a:solidFill>
                    <a:schemeClr val="tx1">
                      <a:lumMod val="90000"/>
                      <a:lumOff val="10000"/>
                    </a:schemeClr>
                  </a:solidFill>
                  <a:latin typeface="Calibri"/>
                  <a:cs typeface="Calibri"/>
                </a:rPr>
                <a:t>C</a:t>
              </a:r>
            </a:p>
          </p:txBody>
        </p:sp>
      </p:grpSp>
      <p:cxnSp>
        <p:nvCxnSpPr>
          <p:cNvPr id="13" name="Elbow Connector 12"/>
          <p:cNvCxnSpPr>
            <a:stCxn id="146" idx="3"/>
            <a:endCxn id="216" idx="1"/>
          </p:cNvCxnSpPr>
          <p:nvPr/>
        </p:nvCxnSpPr>
        <p:spPr>
          <a:xfrm>
            <a:off x="4090780" y="2000807"/>
            <a:ext cx="709820" cy="1027099"/>
          </a:xfrm>
          <a:prstGeom prst="bentConnector3">
            <a:avLst/>
          </a:prstGeom>
          <a:ln>
            <a:solidFill>
              <a:schemeClr val="tx1">
                <a:lumMod val="90000"/>
                <a:lumOff val="10000"/>
              </a:schemeClr>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217" name="Elbow Connector 216"/>
          <p:cNvCxnSpPr>
            <a:stCxn id="173" idx="3"/>
            <a:endCxn id="216" idx="1"/>
          </p:cNvCxnSpPr>
          <p:nvPr/>
        </p:nvCxnSpPr>
        <p:spPr>
          <a:xfrm>
            <a:off x="4090780" y="3026130"/>
            <a:ext cx="709820" cy="1776"/>
          </a:xfrm>
          <a:prstGeom prst="bentConnector3">
            <a:avLst>
              <a:gd name="adj1" fmla="val 50000"/>
            </a:avLst>
          </a:prstGeom>
          <a:ln>
            <a:solidFill>
              <a:schemeClr val="tx1">
                <a:lumMod val="90000"/>
                <a:lumOff val="10000"/>
              </a:schemeClr>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218" name="Elbow Connector 217"/>
          <p:cNvCxnSpPr>
            <a:stCxn id="197" idx="3"/>
            <a:endCxn id="216" idx="1"/>
          </p:cNvCxnSpPr>
          <p:nvPr/>
        </p:nvCxnSpPr>
        <p:spPr>
          <a:xfrm flipV="1">
            <a:off x="4090780" y="3027906"/>
            <a:ext cx="709820" cy="1011986"/>
          </a:xfrm>
          <a:prstGeom prst="bentConnector3">
            <a:avLst>
              <a:gd name="adj1" fmla="val 50000"/>
            </a:avLst>
          </a:prstGeom>
          <a:ln>
            <a:solidFill>
              <a:schemeClr val="tx1">
                <a:lumMod val="90000"/>
                <a:lumOff val="10000"/>
              </a:schemeClr>
            </a:solidFill>
            <a:prstDash val="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08425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277036" y="1123950"/>
            <a:ext cx="8598636" cy="743527"/>
          </a:xfrm>
          <a:prstGeom prst="rect">
            <a:avLst/>
          </a:prstGeom>
          <a:solidFill>
            <a:srgbClr val="4D4D4D"/>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spcAft>
                <a:spcPts val="1200"/>
              </a:spcAft>
            </a:pPr>
            <a:r>
              <a:rPr lang="en-US" sz="2800" b="1" dirty="0" smtClean="0">
                <a:latin typeface="Trebuchet MS"/>
                <a:cs typeface="Trebuchet MS"/>
              </a:rPr>
              <a:t>100%</a:t>
            </a:r>
            <a:r>
              <a:rPr lang="en-US" sz="1200" dirty="0" smtClean="0">
                <a:latin typeface="Trebuchet MS"/>
                <a:cs typeface="Trebuchet MS"/>
              </a:rPr>
              <a:t/>
            </a:r>
            <a:br>
              <a:rPr lang="en-US" sz="1200" dirty="0" smtClean="0">
                <a:latin typeface="Trebuchet MS"/>
                <a:cs typeface="Trebuchet MS"/>
              </a:rPr>
            </a:br>
            <a:r>
              <a:rPr lang="en-US" sz="1200" dirty="0" smtClean="0">
                <a:latin typeface="Trebuchet MS"/>
                <a:cs typeface="Trebuchet MS"/>
              </a:rPr>
              <a:t>of those surveyed</a:t>
            </a:r>
            <a:endParaRPr lang="en-US" sz="1200" dirty="0">
              <a:solidFill>
                <a:schemeClr val="bg1"/>
              </a:solidFill>
              <a:latin typeface="Trebuchet MS"/>
              <a:cs typeface="Trebuchet MS"/>
            </a:endParaRPr>
          </a:p>
        </p:txBody>
      </p:sp>
      <p:sp>
        <p:nvSpPr>
          <p:cNvPr id="21" name="Rectangle 20"/>
          <p:cNvSpPr/>
          <p:nvPr/>
        </p:nvSpPr>
        <p:spPr>
          <a:xfrm>
            <a:off x="4004734" y="1123950"/>
            <a:ext cx="4870940" cy="743527"/>
          </a:xfrm>
          <a:prstGeom prst="rect">
            <a:avLst/>
          </a:prstGeom>
          <a:solidFill>
            <a:schemeClr val="tx1">
              <a:lumMod val="50000"/>
              <a:lumOff val="50000"/>
            </a:schemeClr>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spcAft>
                <a:spcPts val="1200"/>
              </a:spcAft>
            </a:pPr>
            <a:r>
              <a:rPr lang="en-US" sz="2800" b="1" dirty="0" smtClean="0">
                <a:latin typeface="Trebuchet MS"/>
                <a:cs typeface="Trebuchet MS"/>
              </a:rPr>
              <a:t>58%</a:t>
            </a:r>
            <a:r>
              <a:rPr lang="en-US" sz="1200" dirty="0" smtClean="0">
                <a:latin typeface="Trebuchet MS"/>
                <a:cs typeface="Trebuchet MS"/>
              </a:rPr>
              <a:t/>
            </a:r>
            <a:br>
              <a:rPr lang="en-US" sz="1200" dirty="0" smtClean="0">
                <a:latin typeface="Trebuchet MS"/>
                <a:cs typeface="Trebuchet MS"/>
              </a:rPr>
            </a:br>
            <a:r>
              <a:rPr lang="en-US" sz="1200" dirty="0" smtClean="0">
                <a:latin typeface="Trebuchet MS"/>
                <a:cs typeface="Trebuchet MS"/>
              </a:rPr>
              <a:t>want fast software delivery (one of top 3 goals)</a:t>
            </a:r>
            <a:endParaRPr lang="en-US" sz="1200" dirty="0">
              <a:solidFill>
                <a:schemeClr val="bg1"/>
              </a:solidFill>
              <a:latin typeface="Trebuchet MS"/>
              <a:cs typeface="Trebuchet MS"/>
            </a:endParaRPr>
          </a:p>
        </p:txBody>
      </p:sp>
      <p:sp>
        <p:nvSpPr>
          <p:cNvPr id="22" name="Rectangle 21"/>
          <p:cNvSpPr/>
          <p:nvPr/>
        </p:nvSpPr>
        <p:spPr>
          <a:xfrm>
            <a:off x="7814734" y="1123950"/>
            <a:ext cx="1060937" cy="743527"/>
          </a:xfrm>
          <a:prstGeom prst="rect">
            <a:avLst/>
          </a:prstGeom>
          <a:solidFill>
            <a:schemeClr val="bg1">
              <a:lumMod val="85000"/>
            </a:schemeClr>
          </a:solidFill>
          <a:ln w="3175">
            <a:noFill/>
          </a:ln>
          <a:effectLst/>
        </p:spPr>
        <p:style>
          <a:lnRef idx="1">
            <a:schemeClr val="accent1"/>
          </a:lnRef>
          <a:fillRef idx="3">
            <a:schemeClr val="accent1"/>
          </a:fillRef>
          <a:effectRef idx="2">
            <a:schemeClr val="accent1"/>
          </a:effectRef>
          <a:fontRef idx="minor">
            <a:schemeClr val="lt1"/>
          </a:fontRef>
        </p:style>
        <p:txBody>
          <a:bodyPr lIns="91440" tIns="0" rIns="108000" bIns="0" rtlCol="0" anchor="ctr"/>
          <a:lstStyle/>
          <a:p>
            <a:pPr>
              <a:spcAft>
                <a:spcPts val="1200"/>
              </a:spcAft>
            </a:pPr>
            <a:r>
              <a:rPr lang="en-US" sz="2800" b="1" dirty="0" smtClean="0">
                <a:solidFill>
                  <a:srgbClr val="023B64"/>
                </a:solidFill>
                <a:latin typeface="Trebuchet MS"/>
                <a:cs typeface="Trebuchet MS"/>
              </a:rPr>
              <a:t>12% </a:t>
            </a:r>
            <a:r>
              <a:rPr lang="en-US" sz="1200" dirty="0" smtClean="0">
                <a:solidFill>
                  <a:srgbClr val="023B64"/>
                </a:solidFill>
                <a:latin typeface="Trebuchet MS"/>
                <a:cs typeface="Trebuchet MS"/>
              </a:rPr>
              <a:t>can do it</a:t>
            </a:r>
            <a:endParaRPr lang="en-US" sz="1200" dirty="0">
              <a:solidFill>
                <a:srgbClr val="023B64"/>
              </a:solidFill>
              <a:latin typeface="Trebuchet MS"/>
              <a:cs typeface="Trebuchet MS"/>
            </a:endParaRPr>
          </a:p>
        </p:txBody>
      </p:sp>
      <p:sp>
        <p:nvSpPr>
          <p:cNvPr id="23" name="Rectangle 22"/>
          <p:cNvSpPr/>
          <p:nvPr/>
        </p:nvSpPr>
        <p:spPr>
          <a:xfrm>
            <a:off x="0" y="2142235"/>
            <a:ext cx="9144000" cy="230832"/>
          </a:xfrm>
          <a:prstGeom prst="rect">
            <a:avLst/>
          </a:prstGeom>
        </p:spPr>
        <p:txBody>
          <a:bodyPr wrap="square">
            <a:spAutoFit/>
          </a:bodyPr>
          <a:lstStyle/>
          <a:p>
            <a:pPr algn="ctr"/>
            <a:r>
              <a:rPr lang="en-US" sz="900" dirty="0">
                <a:solidFill>
                  <a:srgbClr val="505050"/>
                </a:solidFill>
                <a:latin typeface="Trebuchet MS"/>
                <a:cs typeface="Trebuchet MS"/>
              </a:rPr>
              <a:t>Survey completed by Forrester and </a:t>
            </a:r>
            <a:r>
              <a:rPr lang="en-US" sz="900" dirty="0" smtClean="0">
                <a:solidFill>
                  <a:srgbClr val="505050"/>
                </a:solidFill>
                <a:latin typeface="Trebuchet MS"/>
                <a:cs typeface="Trebuchet MS"/>
              </a:rPr>
              <a:t>Chef; 155 F1000 senior IT execs</a:t>
            </a:r>
            <a:endParaRPr lang="en-US" sz="900" dirty="0">
              <a:solidFill>
                <a:srgbClr val="505050"/>
              </a:solidFill>
              <a:latin typeface="Trebuchet MS"/>
              <a:cs typeface="Trebuchet MS"/>
            </a:endParaRPr>
          </a:p>
        </p:txBody>
      </p:sp>
      <p:grpSp>
        <p:nvGrpSpPr>
          <p:cNvPr id="46" name="Group 45"/>
          <p:cNvGrpSpPr/>
          <p:nvPr/>
        </p:nvGrpSpPr>
        <p:grpSpPr>
          <a:xfrm>
            <a:off x="294219" y="1879073"/>
            <a:ext cx="9082615" cy="246221"/>
            <a:chOff x="328085" y="4606683"/>
            <a:chExt cx="9082615" cy="246221"/>
          </a:xfrm>
        </p:grpSpPr>
        <p:cxnSp>
          <p:nvCxnSpPr>
            <p:cNvPr id="24" name="Straight Connector 23"/>
            <p:cNvCxnSpPr/>
            <p:nvPr/>
          </p:nvCxnSpPr>
          <p:spPr>
            <a:xfrm flipV="1">
              <a:off x="328085" y="4606683"/>
              <a:ext cx="0" cy="186463"/>
            </a:xfrm>
            <a:prstGeom prst="line">
              <a:avLst/>
            </a:prstGeom>
            <a:ln w="6350" cmpd="sng">
              <a:solidFill>
                <a:srgbClr val="888888"/>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1184421" y="4606683"/>
              <a:ext cx="0" cy="186463"/>
            </a:xfrm>
            <a:prstGeom prst="line">
              <a:avLst/>
            </a:prstGeom>
            <a:ln w="6350" cmpd="sng">
              <a:solidFill>
                <a:srgbClr val="888888"/>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2040757" y="4606683"/>
              <a:ext cx="0" cy="186463"/>
            </a:xfrm>
            <a:prstGeom prst="line">
              <a:avLst/>
            </a:prstGeom>
            <a:ln w="6350" cmpd="sng">
              <a:solidFill>
                <a:srgbClr val="888888"/>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2897093" y="4606683"/>
              <a:ext cx="0" cy="186463"/>
            </a:xfrm>
            <a:prstGeom prst="line">
              <a:avLst/>
            </a:prstGeom>
            <a:ln w="6350" cmpd="sng">
              <a:solidFill>
                <a:srgbClr val="888888"/>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3753429" y="4606683"/>
              <a:ext cx="0" cy="186463"/>
            </a:xfrm>
            <a:prstGeom prst="line">
              <a:avLst/>
            </a:prstGeom>
            <a:ln w="6350" cmpd="sng">
              <a:solidFill>
                <a:srgbClr val="888888"/>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4609765" y="4606683"/>
              <a:ext cx="0" cy="186463"/>
            </a:xfrm>
            <a:prstGeom prst="line">
              <a:avLst/>
            </a:prstGeom>
            <a:ln w="6350" cmpd="sng">
              <a:solidFill>
                <a:srgbClr val="888888"/>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5466101" y="4606683"/>
              <a:ext cx="0" cy="186463"/>
            </a:xfrm>
            <a:prstGeom prst="line">
              <a:avLst/>
            </a:prstGeom>
            <a:ln w="6350" cmpd="sng">
              <a:solidFill>
                <a:srgbClr val="888888"/>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6322437" y="4606683"/>
              <a:ext cx="0" cy="186463"/>
            </a:xfrm>
            <a:prstGeom prst="line">
              <a:avLst/>
            </a:prstGeom>
            <a:ln w="6350" cmpd="sng">
              <a:solidFill>
                <a:srgbClr val="888888"/>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7178773" y="4606683"/>
              <a:ext cx="0" cy="186463"/>
            </a:xfrm>
            <a:prstGeom prst="line">
              <a:avLst/>
            </a:prstGeom>
            <a:ln w="6350" cmpd="sng">
              <a:solidFill>
                <a:srgbClr val="888888"/>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8035109" y="4606683"/>
              <a:ext cx="0" cy="186463"/>
            </a:xfrm>
            <a:prstGeom prst="line">
              <a:avLst/>
            </a:prstGeom>
            <a:ln w="6350" cmpd="sng">
              <a:solidFill>
                <a:srgbClr val="888888"/>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39124" y="4606683"/>
              <a:ext cx="533400" cy="246221"/>
            </a:xfrm>
            <a:prstGeom prst="rect">
              <a:avLst/>
            </a:prstGeom>
          </p:spPr>
          <p:txBody>
            <a:bodyPr wrap="square">
              <a:spAutoFit/>
            </a:bodyPr>
            <a:lstStyle/>
            <a:p>
              <a:r>
                <a:rPr lang="en-US" sz="1000" dirty="0" smtClean="0">
                  <a:solidFill>
                    <a:schemeClr val="tx2"/>
                  </a:solidFill>
                  <a:latin typeface="Trebuchet MS"/>
                  <a:cs typeface="Trebuchet MS"/>
                </a:rPr>
                <a:t>100</a:t>
              </a:r>
              <a:endParaRPr lang="en-US" sz="1000" dirty="0">
                <a:solidFill>
                  <a:schemeClr val="tx2"/>
                </a:solidFill>
                <a:latin typeface="Trebuchet MS"/>
                <a:cs typeface="Trebuchet MS"/>
              </a:endParaRPr>
            </a:p>
          </p:txBody>
        </p:sp>
        <p:sp>
          <p:nvSpPr>
            <p:cNvPr id="35" name="Rectangle 34"/>
            <p:cNvSpPr/>
            <p:nvPr/>
          </p:nvSpPr>
          <p:spPr>
            <a:xfrm>
              <a:off x="1184421" y="4606683"/>
              <a:ext cx="533400" cy="246221"/>
            </a:xfrm>
            <a:prstGeom prst="rect">
              <a:avLst/>
            </a:prstGeom>
          </p:spPr>
          <p:txBody>
            <a:bodyPr wrap="square">
              <a:spAutoFit/>
            </a:bodyPr>
            <a:lstStyle/>
            <a:p>
              <a:r>
                <a:rPr lang="en-US" sz="1000" dirty="0" smtClean="0">
                  <a:solidFill>
                    <a:schemeClr val="tx2"/>
                  </a:solidFill>
                  <a:latin typeface="Trebuchet MS"/>
                  <a:cs typeface="Trebuchet MS"/>
                </a:rPr>
                <a:t>90</a:t>
              </a:r>
              <a:endParaRPr lang="en-US" sz="1000" dirty="0">
                <a:solidFill>
                  <a:schemeClr val="tx2"/>
                </a:solidFill>
                <a:latin typeface="Trebuchet MS"/>
                <a:cs typeface="Trebuchet MS"/>
              </a:endParaRPr>
            </a:p>
          </p:txBody>
        </p:sp>
        <p:sp>
          <p:nvSpPr>
            <p:cNvPr id="36" name="Rectangle 35"/>
            <p:cNvSpPr/>
            <p:nvPr/>
          </p:nvSpPr>
          <p:spPr>
            <a:xfrm>
              <a:off x="2040757" y="4606683"/>
              <a:ext cx="533400" cy="246221"/>
            </a:xfrm>
            <a:prstGeom prst="rect">
              <a:avLst/>
            </a:prstGeom>
          </p:spPr>
          <p:txBody>
            <a:bodyPr wrap="square">
              <a:spAutoFit/>
            </a:bodyPr>
            <a:lstStyle/>
            <a:p>
              <a:r>
                <a:rPr lang="en-US" sz="1000" dirty="0" smtClean="0">
                  <a:solidFill>
                    <a:schemeClr val="tx2"/>
                  </a:solidFill>
                  <a:latin typeface="Trebuchet MS"/>
                  <a:cs typeface="Trebuchet MS"/>
                </a:rPr>
                <a:t>80</a:t>
              </a:r>
              <a:endParaRPr lang="en-US" sz="1000" dirty="0">
                <a:solidFill>
                  <a:schemeClr val="tx2"/>
                </a:solidFill>
                <a:latin typeface="Trebuchet MS"/>
                <a:cs typeface="Trebuchet MS"/>
              </a:endParaRPr>
            </a:p>
          </p:txBody>
        </p:sp>
        <p:sp>
          <p:nvSpPr>
            <p:cNvPr id="37" name="Rectangle 36"/>
            <p:cNvSpPr/>
            <p:nvPr/>
          </p:nvSpPr>
          <p:spPr>
            <a:xfrm>
              <a:off x="2897093" y="4606683"/>
              <a:ext cx="533400" cy="246221"/>
            </a:xfrm>
            <a:prstGeom prst="rect">
              <a:avLst/>
            </a:prstGeom>
          </p:spPr>
          <p:txBody>
            <a:bodyPr wrap="square">
              <a:spAutoFit/>
            </a:bodyPr>
            <a:lstStyle/>
            <a:p>
              <a:r>
                <a:rPr lang="en-US" sz="1000" dirty="0" smtClean="0">
                  <a:solidFill>
                    <a:schemeClr val="tx2"/>
                  </a:solidFill>
                  <a:latin typeface="Trebuchet MS"/>
                  <a:cs typeface="Trebuchet MS"/>
                </a:rPr>
                <a:t>70</a:t>
              </a:r>
              <a:endParaRPr lang="en-US" sz="1000" dirty="0">
                <a:solidFill>
                  <a:schemeClr val="tx2"/>
                </a:solidFill>
                <a:latin typeface="Trebuchet MS"/>
                <a:cs typeface="Trebuchet MS"/>
              </a:endParaRPr>
            </a:p>
          </p:txBody>
        </p:sp>
        <p:sp>
          <p:nvSpPr>
            <p:cNvPr id="38" name="Rectangle 37"/>
            <p:cNvSpPr/>
            <p:nvPr/>
          </p:nvSpPr>
          <p:spPr>
            <a:xfrm>
              <a:off x="3733673" y="4606683"/>
              <a:ext cx="533400" cy="246221"/>
            </a:xfrm>
            <a:prstGeom prst="rect">
              <a:avLst/>
            </a:prstGeom>
          </p:spPr>
          <p:txBody>
            <a:bodyPr wrap="square">
              <a:spAutoFit/>
            </a:bodyPr>
            <a:lstStyle/>
            <a:p>
              <a:r>
                <a:rPr lang="en-US" sz="1000" dirty="0" smtClean="0">
                  <a:solidFill>
                    <a:schemeClr val="tx2"/>
                  </a:solidFill>
                  <a:latin typeface="Trebuchet MS"/>
                  <a:cs typeface="Trebuchet MS"/>
                </a:rPr>
                <a:t>60</a:t>
              </a:r>
              <a:endParaRPr lang="en-US" sz="1000" dirty="0">
                <a:solidFill>
                  <a:schemeClr val="tx2"/>
                </a:solidFill>
                <a:latin typeface="Trebuchet MS"/>
                <a:cs typeface="Trebuchet MS"/>
              </a:endParaRPr>
            </a:p>
          </p:txBody>
        </p:sp>
        <p:sp>
          <p:nvSpPr>
            <p:cNvPr id="39" name="Rectangle 38"/>
            <p:cNvSpPr/>
            <p:nvPr/>
          </p:nvSpPr>
          <p:spPr>
            <a:xfrm>
              <a:off x="4609765" y="4606683"/>
              <a:ext cx="533400" cy="246221"/>
            </a:xfrm>
            <a:prstGeom prst="rect">
              <a:avLst/>
            </a:prstGeom>
          </p:spPr>
          <p:txBody>
            <a:bodyPr wrap="square">
              <a:spAutoFit/>
            </a:bodyPr>
            <a:lstStyle/>
            <a:p>
              <a:r>
                <a:rPr lang="en-US" sz="1000" dirty="0" smtClean="0">
                  <a:solidFill>
                    <a:schemeClr val="tx2"/>
                  </a:solidFill>
                  <a:latin typeface="Trebuchet MS"/>
                  <a:cs typeface="Trebuchet MS"/>
                </a:rPr>
                <a:t>50</a:t>
              </a:r>
              <a:endParaRPr lang="en-US" sz="1000" dirty="0">
                <a:solidFill>
                  <a:schemeClr val="tx2"/>
                </a:solidFill>
                <a:latin typeface="Trebuchet MS"/>
                <a:cs typeface="Trebuchet MS"/>
              </a:endParaRPr>
            </a:p>
          </p:txBody>
        </p:sp>
        <p:sp>
          <p:nvSpPr>
            <p:cNvPr id="40" name="Rectangle 39"/>
            <p:cNvSpPr/>
            <p:nvPr/>
          </p:nvSpPr>
          <p:spPr>
            <a:xfrm>
              <a:off x="5464449" y="4606683"/>
              <a:ext cx="434321" cy="246221"/>
            </a:xfrm>
            <a:prstGeom prst="rect">
              <a:avLst/>
            </a:prstGeom>
          </p:spPr>
          <p:txBody>
            <a:bodyPr wrap="square">
              <a:spAutoFit/>
            </a:bodyPr>
            <a:lstStyle/>
            <a:p>
              <a:r>
                <a:rPr lang="en-US" sz="1000" dirty="0" smtClean="0">
                  <a:solidFill>
                    <a:schemeClr val="tx2"/>
                  </a:solidFill>
                  <a:latin typeface="Trebuchet MS"/>
                  <a:cs typeface="Trebuchet MS"/>
                </a:rPr>
                <a:t>40</a:t>
              </a:r>
              <a:endParaRPr lang="en-US" sz="1000" dirty="0">
                <a:solidFill>
                  <a:schemeClr val="tx2"/>
                </a:solidFill>
                <a:latin typeface="Trebuchet MS"/>
                <a:cs typeface="Trebuchet MS"/>
              </a:endParaRPr>
            </a:p>
          </p:txBody>
        </p:sp>
        <p:sp>
          <p:nvSpPr>
            <p:cNvPr id="41" name="Rectangle 40"/>
            <p:cNvSpPr/>
            <p:nvPr/>
          </p:nvSpPr>
          <p:spPr>
            <a:xfrm>
              <a:off x="6322437" y="4606683"/>
              <a:ext cx="533400" cy="246221"/>
            </a:xfrm>
            <a:prstGeom prst="rect">
              <a:avLst/>
            </a:prstGeom>
          </p:spPr>
          <p:txBody>
            <a:bodyPr wrap="square">
              <a:spAutoFit/>
            </a:bodyPr>
            <a:lstStyle/>
            <a:p>
              <a:r>
                <a:rPr lang="en-US" sz="1000" dirty="0">
                  <a:solidFill>
                    <a:schemeClr val="tx2"/>
                  </a:solidFill>
                  <a:latin typeface="Trebuchet MS"/>
                  <a:cs typeface="Trebuchet MS"/>
                </a:rPr>
                <a:t>3</a:t>
              </a:r>
              <a:r>
                <a:rPr lang="en-US" sz="1000" dirty="0" smtClean="0">
                  <a:solidFill>
                    <a:schemeClr val="tx2"/>
                  </a:solidFill>
                  <a:latin typeface="Trebuchet MS"/>
                  <a:cs typeface="Trebuchet MS"/>
                </a:rPr>
                <a:t>0</a:t>
              </a:r>
              <a:endParaRPr lang="en-US" sz="1000" dirty="0">
                <a:solidFill>
                  <a:schemeClr val="tx2"/>
                </a:solidFill>
                <a:latin typeface="Trebuchet MS"/>
                <a:cs typeface="Trebuchet MS"/>
              </a:endParaRPr>
            </a:p>
          </p:txBody>
        </p:sp>
        <p:sp>
          <p:nvSpPr>
            <p:cNvPr id="42" name="Rectangle 41"/>
            <p:cNvSpPr/>
            <p:nvPr/>
          </p:nvSpPr>
          <p:spPr>
            <a:xfrm>
              <a:off x="7178773" y="4606683"/>
              <a:ext cx="533400" cy="246221"/>
            </a:xfrm>
            <a:prstGeom prst="rect">
              <a:avLst/>
            </a:prstGeom>
          </p:spPr>
          <p:txBody>
            <a:bodyPr wrap="square">
              <a:spAutoFit/>
            </a:bodyPr>
            <a:lstStyle/>
            <a:p>
              <a:r>
                <a:rPr lang="en-US" sz="1000" dirty="0" smtClean="0">
                  <a:solidFill>
                    <a:schemeClr val="tx2"/>
                  </a:solidFill>
                  <a:latin typeface="Trebuchet MS"/>
                  <a:cs typeface="Trebuchet MS"/>
                </a:rPr>
                <a:t>20</a:t>
              </a:r>
              <a:endParaRPr lang="en-US" sz="1000" dirty="0">
                <a:solidFill>
                  <a:schemeClr val="tx2"/>
                </a:solidFill>
                <a:latin typeface="Trebuchet MS"/>
                <a:cs typeface="Trebuchet MS"/>
              </a:endParaRPr>
            </a:p>
          </p:txBody>
        </p:sp>
        <p:cxnSp>
          <p:nvCxnSpPr>
            <p:cNvPr id="43" name="Straight Connector 42"/>
            <p:cNvCxnSpPr/>
            <p:nvPr/>
          </p:nvCxnSpPr>
          <p:spPr>
            <a:xfrm flipV="1">
              <a:off x="8891448" y="4606683"/>
              <a:ext cx="0" cy="186463"/>
            </a:xfrm>
            <a:prstGeom prst="line">
              <a:avLst/>
            </a:prstGeom>
            <a:ln w="6350" cmpd="sng">
              <a:solidFill>
                <a:srgbClr val="888888"/>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8039101" y="4606683"/>
              <a:ext cx="533400" cy="246221"/>
            </a:xfrm>
            <a:prstGeom prst="rect">
              <a:avLst/>
            </a:prstGeom>
          </p:spPr>
          <p:txBody>
            <a:bodyPr wrap="square">
              <a:spAutoFit/>
            </a:bodyPr>
            <a:lstStyle/>
            <a:p>
              <a:r>
                <a:rPr lang="en-US" sz="1000" dirty="0">
                  <a:solidFill>
                    <a:schemeClr val="tx2"/>
                  </a:solidFill>
                  <a:latin typeface="Trebuchet MS"/>
                  <a:cs typeface="Trebuchet MS"/>
                </a:rPr>
                <a:t>1</a:t>
              </a:r>
              <a:r>
                <a:rPr lang="en-US" sz="1000" dirty="0" smtClean="0">
                  <a:solidFill>
                    <a:schemeClr val="tx2"/>
                  </a:solidFill>
                  <a:latin typeface="Trebuchet MS"/>
                  <a:cs typeface="Trebuchet MS"/>
                </a:rPr>
                <a:t>0</a:t>
              </a:r>
              <a:endParaRPr lang="en-US" sz="1000" dirty="0">
                <a:solidFill>
                  <a:schemeClr val="tx2"/>
                </a:solidFill>
                <a:latin typeface="Trebuchet MS"/>
                <a:cs typeface="Trebuchet MS"/>
              </a:endParaRPr>
            </a:p>
          </p:txBody>
        </p:sp>
        <p:sp>
          <p:nvSpPr>
            <p:cNvPr id="45" name="Rectangle 44"/>
            <p:cNvSpPr/>
            <p:nvPr/>
          </p:nvSpPr>
          <p:spPr>
            <a:xfrm>
              <a:off x="8877300" y="4606683"/>
              <a:ext cx="533400" cy="246221"/>
            </a:xfrm>
            <a:prstGeom prst="rect">
              <a:avLst/>
            </a:prstGeom>
          </p:spPr>
          <p:txBody>
            <a:bodyPr wrap="square">
              <a:spAutoFit/>
            </a:bodyPr>
            <a:lstStyle/>
            <a:p>
              <a:r>
                <a:rPr lang="en-US" sz="1000" dirty="0" smtClean="0">
                  <a:solidFill>
                    <a:schemeClr val="tx2"/>
                  </a:solidFill>
                  <a:latin typeface="Trebuchet MS"/>
                  <a:cs typeface="Trebuchet MS"/>
                </a:rPr>
                <a:t>0</a:t>
              </a:r>
              <a:endParaRPr lang="en-US" sz="1000" dirty="0">
                <a:solidFill>
                  <a:schemeClr val="tx2"/>
                </a:solidFill>
                <a:latin typeface="Trebuchet MS"/>
                <a:cs typeface="Trebuchet MS"/>
              </a:endParaRPr>
            </a:p>
          </p:txBody>
        </p:sp>
      </p:grpSp>
      <p:pic>
        <p:nvPicPr>
          <p:cNvPr id="47" name="Picture 4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132571" y="2142235"/>
            <a:ext cx="583527" cy="264035"/>
          </a:xfrm>
          <a:prstGeom prst="rect">
            <a:avLst/>
          </a:prstGeom>
        </p:spPr>
      </p:pic>
      <p:sp>
        <p:nvSpPr>
          <p:cNvPr id="3" name="Title 2"/>
          <p:cNvSpPr>
            <a:spLocks noGrp="1"/>
          </p:cNvSpPr>
          <p:nvPr>
            <p:ph type="title"/>
          </p:nvPr>
        </p:nvSpPr>
        <p:spPr/>
        <p:txBody>
          <a:bodyPr/>
          <a:lstStyle/>
          <a:p>
            <a:r>
              <a:rPr lang="en-US" dirty="0" smtClean="0"/>
              <a:t>Who’s Achieving CD?</a:t>
            </a:r>
            <a:endParaRPr lang="en-US" dirty="0"/>
          </a:p>
        </p:txBody>
      </p:sp>
      <p:sp>
        <p:nvSpPr>
          <p:cNvPr id="2" name="TextBox 1"/>
          <p:cNvSpPr txBox="1"/>
          <p:nvPr/>
        </p:nvSpPr>
        <p:spPr>
          <a:xfrm>
            <a:off x="1150555" y="2800350"/>
            <a:ext cx="7006272" cy="1371600"/>
          </a:xfrm>
          <a:prstGeom prst="rect">
            <a:avLst/>
          </a:prstGeom>
          <a:noFill/>
        </p:spPr>
        <p:txBody>
          <a:bodyPr wrap="none" lIns="0" tIns="0" rIns="0" bIns="0" rtlCol="0">
            <a:noAutofit/>
          </a:bodyPr>
          <a:lstStyle/>
          <a:p>
            <a:pPr>
              <a:spcBef>
                <a:spcPts val="200"/>
              </a:spcBef>
              <a:spcAft>
                <a:spcPts val="200"/>
              </a:spcAft>
              <a:buClr>
                <a:schemeClr val="accent1"/>
              </a:buClr>
              <a:buSzPct val="70000"/>
            </a:pPr>
            <a:r>
              <a:rPr lang="en-US" sz="1800" dirty="0" smtClean="0"/>
              <a:t>Put another way. . .</a:t>
            </a:r>
          </a:p>
          <a:p>
            <a:pPr marL="285750" indent="-285750">
              <a:spcBef>
                <a:spcPts val="200"/>
              </a:spcBef>
              <a:spcAft>
                <a:spcPts val="200"/>
              </a:spcAft>
              <a:buClr>
                <a:schemeClr val="accent1"/>
              </a:buClr>
              <a:buSzPct val="70000"/>
              <a:buFont typeface="Arial"/>
              <a:buChar char="•"/>
            </a:pPr>
            <a:r>
              <a:rPr lang="en-US" sz="1800" dirty="0" smtClean="0"/>
              <a:t>46% want CD but are still doing some form of traditional release</a:t>
            </a:r>
          </a:p>
          <a:p>
            <a:pPr marL="285750" indent="-285750">
              <a:spcBef>
                <a:spcPts val="200"/>
              </a:spcBef>
              <a:spcAft>
                <a:spcPts val="200"/>
              </a:spcAft>
              <a:buClr>
                <a:schemeClr val="accent1"/>
              </a:buClr>
              <a:buSzPct val="70000"/>
              <a:buFont typeface="Arial"/>
              <a:buChar char="•"/>
            </a:pPr>
            <a:r>
              <a:rPr lang="en-US" sz="1800" dirty="0" smtClean="0"/>
              <a:t>88% overall are still doing some form of traditional release</a:t>
            </a:r>
          </a:p>
          <a:p>
            <a:pPr>
              <a:spcBef>
                <a:spcPts val="200"/>
              </a:spcBef>
              <a:spcAft>
                <a:spcPts val="200"/>
              </a:spcAft>
              <a:buClr>
                <a:schemeClr val="accent1"/>
              </a:buClr>
              <a:buSzPct val="70000"/>
            </a:pPr>
            <a:endParaRPr lang="en-US" sz="1800" dirty="0" smtClean="0"/>
          </a:p>
        </p:txBody>
      </p:sp>
    </p:spTree>
    <p:custDataLst>
      <p:tags r:id="rId1"/>
    </p:custDataLst>
    <p:extLst>
      <p:ext uri="{BB962C8B-B14F-4D97-AF65-F5344CB8AC3E}">
        <p14:creationId xmlns:p14="http://schemas.microsoft.com/office/powerpoint/2010/main" val="460903523"/>
      </p:ext>
    </p:extLst>
  </p:cSld>
  <p:clrMapOvr>
    <a:masterClrMapping/>
  </p:clrMapOvr>
  <mc:AlternateContent xmlns:mc="http://schemas.openxmlformats.org/markup-compatibility/2006" xmlns:p14="http://schemas.microsoft.com/office/powerpoint/2010/main">
    <mc:Choice Requires="p14">
      <p:transition p14:dur="0" advTm="147604"/>
    </mc:Choice>
    <mc:Fallback xmlns="">
      <p:transition xmlns:p14="http://schemas.microsoft.com/office/powerpoint/2010/main" advTm="14760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22" presetClass="entr" presetSubtype="8"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left)">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Manager/Release Engineer Challenges</a:t>
            </a:r>
            <a:endParaRPr lang="en-US" dirty="0"/>
          </a:p>
        </p:txBody>
      </p:sp>
      <p:sp>
        <p:nvSpPr>
          <p:cNvPr id="3" name="Text Placeholder 2"/>
          <p:cNvSpPr>
            <a:spLocks noGrp="1"/>
          </p:cNvSpPr>
          <p:nvPr>
            <p:ph type="body" sz="quarter" idx="13"/>
          </p:nvPr>
        </p:nvSpPr>
        <p:spPr/>
        <p:txBody>
          <a:bodyPr/>
          <a:lstStyle/>
          <a:p>
            <a:pPr marL="285750" indent="-285750">
              <a:buClr>
                <a:schemeClr val="accent1">
                  <a:lumMod val="60000"/>
                  <a:lumOff val="40000"/>
                </a:schemeClr>
              </a:buClr>
              <a:buFont typeface="Arial"/>
              <a:buChar char="•"/>
            </a:pPr>
            <a:r>
              <a:rPr lang="en-US" sz="1600" dirty="0"/>
              <a:t>“I need to release not just one single application, but </a:t>
            </a:r>
            <a:r>
              <a:rPr lang="en-US" sz="1600" b="1" dirty="0">
                <a:solidFill>
                  <a:schemeClr val="accent1">
                    <a:lumMod val="60000"/>
                    <a:lumOff val="40000"/>
                  </a:schemeClr>
                </a:solidFill>
              </a:rPr>
              <a:t>multiple applications</a:t>
            </a:r>
            <a:r>
              <a:rPr lang="en-US" sz="1600" dirty="0"/>
              <a:t> successfully on the game day." </a:t>
            </a:r>
          </a:p>
          <a:p>
            <a:pPr>
              <a:buClr>
                <a:schemeClr val="accent1">
                  <a:lumMod val="60000"/>
                  <a:lumOff val="40000"/>
                </a:schemeClr>
              </a:buClr>
            </a:pPr>
            <a:r>
              <a:rPr lang="en-US" sz="1600" dirty="0"/>
              <a:t/>
            </a:r>
            <a:br>
              <a:rPr lang="en-US" sz="1600" dirty="0"/>
            </a:br>
            <a:endParaRPr lang="en-US" sz="1600" dirty="0"/>
          </a:p>
          <a:p>
            <a:pPr marL="285750" indent="-285750">
              <a:buClr>
                <a:schemeClr val="accent1">
                  <a:lumMod val="60000"/>
                  <a:lumOff val="40000"/>
                </a:schemeClr>
              </a:buClr>
              <a:buFont typeface="Arial"/>
              <a:buChar char="•"/>
            </a:pPr>
            <a:r>
              <a:rPr lang="en-US" sz="1600" dirty="0"/>
              <a:t>“ I have to support </a:t>
            </a:r>
            <a:r>
              <a:rPr lang="en-US" sz="1600" b="1" dirty="0">
                <a:solidFill>
                  <a:srgbClr val="59CCFE"/>
                </a:solidFill>
              </a:rPr>
              <a:t>traditional releases</a:t>
            </a:r>
            <a:r>
              <a:rPr lang="en-US" sz="1600" b="1" dirty="0"/>
              <a:t>”</a:t>
            </a:r>
            <a:r>
              <a:rPr lang="en-US" sz="1600" dirty="0"/>
              <a:t> side by side with </a:t>
            </a:r>
            <a:r>
              <a:rPr lang="en-US" sz="1600" b="1" dirty="0">
                <a:solidFill>
                  <a:srgbClr val="59CCFE"/>
                </a:solidFill>
              </a:rPr>
              <a:t>DevOps Initiatives</a:t>
            </a:r>
            <a:r>
              <a:rPr lang="en-US" sz="1600" dirty="0"/>
              <a:t> that have much faster release cycles." </a:t>
            </a:r>
          </a:p>
          <a:p>
            <a:pPr>
              <a:buClr>
                <a:schemeClr val="accent1">
                  <a:lumMod val="60000"/>
                  <a:lumOff val="40000"/>
                </a:schemeClr>
              </a:buClr>
            </a:pPr>
            <a:r>
              <a:rPr lang="en-US" sz="1600" dirty="0"/>
              <a:t/>
            </a:r>
            <a:br>
              <a:rPr lang="en-US" sz="1600" dirty="0"/>
            </a:br>
            <a:endParaRPr lang="en-US" sz="1600" dirty="0"/>
          </a:p>
          <a:p>
            <a:pPr marL="285750" indent="-285750">
              <a:buClr>
                <a:schemeClr val="accent1">
                  <a:lumMod val="60000"/>
                  <a:lumOff val="40000"/>
                </a:schemeClr>
              </a:buClr>
              <a:buFont typeface="Arial"/>
              <a:buChar char="•"/>
            </a:pPr>
            <a:r>
              <a:rPr lang="en-US" sz="1600" dirty="0"/>
              <a:t>“I need to </a:t>
            </a:r>
            <a:r>
              <a:rPr lang="en-US" sz="1600" b="1" dirty="0">
                <a:solidFill>
                  <a:srgbClr val="59CCFE"/>
                </a:solidFill>
              </a:rPr>
              <a:t>control and communicate</a:t>
            </a:r>
            <a:r>
              <a:rPr lang="en-US" sz="1600" dirty="0"/>
              <a:t> the exact </a:t>
            </a:r>
            <a:r>
              <a:rPr lang="en-US" sz="1600" b="1" dirty="0">
                <a:solidFill>
                  <a:srgbClr val="59CCFE"/>
                </a:solidFill>
              </a:rPr>
              <a:t>release payload</a:t>
            </a:r>
            <a:r>
              <a:rPr lang="en-US" sz="1600" dirty="0"/>
              <a:t> and </a:t>
            </a:r>
            <a:r>
              <a:rPr lang="en-US" sz="1600" b="1" dirty="0">
                <a:solidFill>
                  <a:srgbClr val="59CCFE"/>
                </a:solidFill>
              </a:rPr>
              <a:t>version</a:t>
            </a:r>
            <a:r>
              <a:rPr lang="en-US" sz="1600" dirty="0"/>
              <a:t>, and know what has been deployed to </a:t>
            </a:r>
            <a:r>
              <a:rPr lang="en-US" sz="1600" b="1" dirty="0">
                <a:solidFill>
                  <a:srgbClr val="59CCFE"/>
                </a:solidFill>
              </a:rPr>
              <a:t>which environment</a:t>
            </a:r>
            <a:r>
              <a:rPr lang="en-US" sz="1600" dirty="0"/>
              <a:t>." </a:t>
            </a:r>
          </a:p>
          <a:p>
            <a:pPr>
              <a:buClr>
                <a:schemeClr val="accent1">
                  <a:lumMod val="60000"/>
                  <a:lumOff val="40000"/>
                </a:schemeClr>
              </a:buClr>
            </a:pPr>
            <a:r>
              <a:rPr lang="en-US" sz="1600" dirty="0"/>
              <a:t/>
            </a:r>
            <a:br>
              <a:rPr lang="en-US" sz="1600" dirty="0"/>
            </a:br>
            <a:endParaRPr lang="en-US" sz="1600" dirty="0"/>
          </a:p>
          <a:p>
            <a:pPr marL="285750" indent="-285750">
              <a:buClr>
                <a:schemeClr val="accent1">
                  <a:lumMod val="60000"/>
                  <a:lumOff val="40000"/>
                </a:schemeClr>
              </a:buClr>
              <a:buFont typeface="Arial"/>
              <a:buChar char="•"/>
            </a:pPr>
            <a:r>
              <a:rPr lang="en-US" sz="1600" dirty="0"/>
              <a:t>“I need </a:t>
            </a:r>
            <a:r>
              <a:rPr lang="en-US" sz="1600" b="1" dirty="0">
                <a:solidFill>
                  <a:srgbClr val="59CCFE"/>
                </a:solidFill>
              </a:rPr>
              <a:t>top down visibility</a:t>
            </a:r>
            <a:r>
              <a:rPr lang="en-US" sz="1600" dirty="0"/>
              <a:t> so I don’t have to dig around to find out how my release is doing, where it’s stuck, or who it’s waiting for." </a:t>
            </a:r>
          </a:p>
          <a:p>
            <a:pPr>
              <a:buClr>
                <a:schemeClr val="accent1">
                  <a:lumMod val="60000"/>
                  <a:lumOff val="40000"/>
                </a:schemeClr>
              </a:buClr>
            </a:pPr>
            <a:endParaRPr lang="en-US" sz="1600" dirty="0"/>
          </a:p>
        </p:txBody>
      </p:sp>
    </p:spTree>
    <p:extLst>
      <p:ext uri="{BB962C8B-B14F-4D97-AF65-F5344CB8AC3E}">
        <p14:creationId xmlns:p14="http://schemas.microsoft.com/office/powerpoint/2010/main" val="32576384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4467176" y="3028950"/>
            <a:ext cx="4038600" cy="1093171"/>
          </a:xfrm>
          <a:prstGeom prst="ellipse">
            <a:avLst/>
          </a:prstGeom>
          <a:solidFill>
            <a:schemeClr val="accent5">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b="1" dirty="0" smtClean="0"/>
              <a:t>CD Pipeline Tools are here</a:t>
            </a: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65592" y="2969683"/>
            <a:ext cx="569763" cy="569763"/>
          </a:xfrm>
          <a:prstGeom prst="rect">
            <a:avLst/>
          </a:prstGeom>
        </p:spPr>
      </p:pic>
      <p:pic>
        <p:nvPicPr>
          <p:cNvPr id="15" name="Picture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5085" y="2297248"/>
            <a:ext cx="277091" cy="277091"/>
          </a:xfrm>
          <a:prstGeom prst="rect">
            <a:avLst/>
          </a:prstGeom>
        </p:spPr>
      </p:pic>
      <p:sp>
        <p:nvSpPr>
          <p:cNvPr id="2" name="Title 1"/>
          <p:cNvSpPr>
            <a:spLocks noGrp="1"/>
          </p:cNvSpPr>
          <p:nvPr>
            <p:ph type="title"/>
          </p:nvPr>
        </p:nvSpPr>
        <p:spPr/>
        <p:txBody>
          <a:bodyPr/>
          <a:lstStyle/>
          <a:p>
            <a:r>
              <a:rPr lang="en-US" dirty="0" smtClean="0"/>
              <a:t>The solution?</a:t>
            </a:r>
            <a:endParaRPr lang="en-US" dirty="0"/>
          </a:p>
        </p:txBody>
      </p:sp>
      <p:grpSp>
        <p:nvGrpSpPr>
          <p:cNvPr id="6" name="Group 5"/>
          <p:cNvGrpSpPr/>
          <p:nvPr/>
        </p:nvGrpSpPr>
        <p:grpSpPr>
          <a:xfrm>
            <a:off x="104020" y="2592686"/>
            <a:ext cx="8991600" cy="461665"/>
            <a:chOff x="152400" y="2516486"/>
            <a:chExt cx="8991600" cy="461665"/>
          </a:xfrm>
        </p:grpSpPr>
        <p:cxnSp>
          <p:nvCxnSpPr>
            <p:cNvPr id="5" name="Straight Connector 4"/>
            <p:cNvCxnSpPr/>
            <p:nvPr/>
          </p:nvCxnSpPr>
          <p:spPr>
            <a:xfrm>
              <a:off x="1247647" y="2771005"/>
              <a:ext cx="6448553" cy="0"/>
            </a:xfrm>
            <a:prstGeom prst="line">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152400" y="2516486"/>
              <a:ext cx="1219200" cy="461665"/>
            </a:xfrm>
            <a:prstGeom prst="rect">
              <a:avLst/>
            </a:prstGeom>
          </p:spPr>
          <p:txBody>
            <a:bodyPr wrap="square">
              <a:spAutoFit/>
            </a:bodyPr>
            <a:lstStyle/>
            <a:p>
              <a:pPr algn="ctr"/>
              <a:r>
                <a:rPr lang="en-US" sz="1200" dirty="0" smtClean="0">
                  <a:solidFill>
                    <a:schemeClr val="tx2"/>
                  </a:solidFill>
                </a:rPr>
                <a:t>Traditional Release </a:t>
              </a:r>
              <a:r>
                <a:rPr lang="en-US" sz="1200" dirty="0" err="1" smtClean="0">
                  <a:solidFill>
                    <a:schemeClr val="tx2"/>
                  </a:solidFill>
                </a:rPr>
                <a:t>Mgmt</a:t>
              </a:r>
              <a:endParaRPr lang="en-US" sz="1200" dirty="0" smtClean="0">
                <a:solidFill>
                  <a:schemeClr val="tx2"/>
                </a:solidFill>
              </a:endParaRPr>
            </a:p>
          </p:txBody>
        </p:sp>
        <p:sp>
          <p:nvSpPr>
            <p:cNvPr id="31" name="Rectangle 30"/>
            <p:cNvSpPr/>
            <p:nvPr/>
          </p:nvSpPr>
          <p:spPr>
            <a:xfrm>
              <a:off x="7608923" y="2516486"/>
              <a:ext cx="1535077" cy="461665"/>
            </a:xfrm>
            <a:prstGeom prst="rect">
              <a:avLst/>
            </a:prstGeom>
          </p:spPr>
          <p:txBody>
            <a:bodyPr wrap="square">
              <a:spAutoFit/>
            </a:bodyPr>
            <a:lstStyle/>
            <a:p>
              <a:pPr algn="ctr"/>
              <a:r>
                <a:rPr lang="en-US" sz="1200" dirty="0" smtClean="0">
                  <a:solidFill>
                    <a:schemeClr val="tx2"/>
                  </a:solidFill>
                </a:rPr>
                <a:t>Continuous Delivery Pipelines / Release</a:t>
              </a:r>
            </a:p>
          </p:txBody>
        </p:sp>
      </p:grpSp>
      <p:grpSp>
        <p:nvGrpSpPr>
          <p:cNvPr id="7" name="Group 6"/>
          <p:cNvGrpSpPr/>
          <p:nvPr/>
        </p:nvGrpSpPr>
        <p:grpSpPr>
          <a:xfrm>
            <a:off x="3580998" y="895350"/>
            <a:ext cx="1905987" cy="3962400"/>
            <a:chOff x="3629378" y="819150"/>
            <a:chExt cx="1905987" cy="3962400"/>
          </a:xfrm>
        </p:grpSpPr>
        <p:cxnSp>
          <p:nvCxnSpPr>
            <p:cNvPr id="40" name="Straight Connector 39"/>
            <p:cNvCxnSpPr/>
            <p:nvPr/>
          </p:nvCxnSpPr>
          <p:spPr>
            <a:xfrm flipH="1" flipV="1">
              <a:off x="4572000" y="1404761"/>
              <a:ext cx="28446" cy="2757544"/>
            </a:xfrm>
            <a:prstGeom prst="line">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3767666" y="4258330"/>
              <a:ext cx="1660454" cy="523220"/>
            </a:xfrm>
            <a:prstGeom prst="rect">
              <a:avLst/>
            </a:prstGeom>
          </p:spPr>
          <p:txBody>
            <a:bodyPr wrap="square">
              <a:spAutoFit/>
            </a:bodyPr>
            <a:lstStyle/>
            <a:p>
              <a:pPr algn="ctr"/>
              <a:r>
                <a:rPr lang="en-US" sz="1400" dirty="0" smtClean="0">
                  <a:solidFill>
                    <a:schemeClr val="tx2"/>
                  </a:solidFill>
                </a:rPr>
                <a:t>Simple use case, </a:t>
              </a:r>
              <a:br>
                <a:rPr lang="en-US" sz="1400" dirty="0" smtClean="0">
                  <a:solidFill>
                    <a:schemeClr val="tx2"/>
                  </a:solidFill>
                </a:rPr>
              </a:br>
              <a:r>
                <a:rPr lang="en-US" sz="1400" dirty="0" smtClean="0">
                  <a:solidFill>
                    <a:schemeClr val="tx2"/>
                  </a:solidFill>
                </a:rPr>
                <a:t>Few Applications</a:t>
              </a:r>
            </a:p>
          </p:txBody>
        </p:sp>
        <p:sp>
          <p:nvSpPr>
            <p:cNvPr id="33" name="Rectangle 32"/>
            <p:cNvSpPr/>
            <p:nvPr/>
          </p:nvSpPr>
          <p:spPr>
            <a:xfrm>
              <a:off x="3629378" y="819150"/>
              <a:ext cx="1905987" cy="523220"/>
            </a:xfrm>
            <a:prstGeom prst="rect">
              <a:avLst/>
            </a:prstGeom>
          </p:spPr>
          <p:txBody>
            <a:bodyPr wrap="square" anchor="b">
              <a:spAutoFit/>
            </a:bodyPr>
            <a:lstStyle/>
            <a:p>
              <a:pPr algn="ctr"/>
              <a:r>
                <a:rPr lang="en-US" sz="1400" dirty="0" smtClean="0">
                  <a:solidFill>
                    <a:schemeClr val="tx2"/>
                  </a:solidFill>
                </a:rPr>
                <a:t>Complex use cases, “n” Applications</a:t>
              </a:r>
            </a:p>
          </p:txBody>
        </p:sp>
      </p:grpSp>
      <p:sp>
        <p:nvSpPr>
          <p:cNvPr id="4" name="Rectangle 3"/>
          <p:cNvSpPr/>
          <p:nvPr/>
        </p:nvSpPr>
        <p:spPr>
          <a:xfrm>
            <a:off x="163287" y="2969683"/>
            <a:ext cx="2133600" cy="1277273"/>
          </a:xfrm>
          <a:prstGeom prst="rect">
            <a:avLst/>
          </a:prstGeom>
        </p:spPr>
        <p:txBody>
          <a:bodyPr wrap="square">
            <a:spAutoFit/>
          </a:bodyPr>
          <a:lstStyle/>
          <a:p>
            <a:pPr marL="112713" indent="-112713"/>
            <a:r>
              <a:rPr lang="en-US" sz="1100" i="1" dirty="0" smtClean="0">
                <a:solidFill>
                  <a:srgbClr val="01A1E7"/>
                </a:solidFill>
              </a:rPr>
              <a:t>“Big Bang” </a:t>
            </a:r>
            <a:r>
              <a:rPr lang="en-US" sz="1100" i="1" dirty="0">
                <a:solidFill>
                  <a:srgbClr val="01A1E7"/>
                </a:solidFill>
              </a:rPr>
              <a:t>r</a:t>
            </a:r>
            <a:r>
              <a:rPr lang="en-US" sz="1100" i="1" dirty="0" smtClean="0">
                <a:solidFill>
                  <a:srgbClr val="01A1E7"/>
                </a:solidFill>
              </a:rPr>
              <a:t>elease planning</a:t>
            </a:r>
          </a:p>
          <a:p>
            <a:pPr marL="112713" indent="-112713"/>
            <a:r>
              <a:rPr lang="en-US" sz="1100" i="1" dirty="0" smtClean="0">
                <a:solidFill>
                  <a:srgbClr val="01A1E7"/>
                </a:solidFill>
              </a:rPr>
              <a:t>Multiple environments</a:t>
            </a:r>
          </a:p>
          <a:p>
            <a:pPr marL="112713" indent="-112713"/>
            <a:r>
              <a:rPr lang="en-US" sz="1100" i="1" dirty="0" smtClean="0">
                <a:solidFill>
                  <a:srgbClr val="01A1E7"/>
                </a:solidFill>
              </a:rPr>
              <a:t>Enterprise release calendar</a:t>
            </a:r>
          </a:p>
          <a:p>
            <a:pPr marL="112713" indent="-112713"/>
            <a:r>
              <a:rPr lang="en-US" sz="1100" i="1" dirty="0" smtClean="0">
                <a:solidFill>
                  <a:srgbClr val="01A1E7"/>
                </a:solidFill>
              </a:rPr>
              <a:t>Risk </a:t>
            </a:r>
            <a:r>
              <a:rPr lang="en-US" sz="1100" i="1" dirty="0">
                <a:solidFill>
                  <a:srgbClr val="01A1E7"/>
                </a:solidFill>
              </a:rPr>
              <a:t>&amp; Impact analysis</a:t>
            </a:r>
          </a:p>
          <a:p>
            <a:pPr marL="112713" indent="-112713"/>
            <a:r>
              <a:rPr lang="en-US" sz="1100" i="1" dirty="0">
                <a:solidFill>
                  <a:srgbClr val="01A1E7"/>
                </a:solidFill>
              </a:rPr>
              <a:t>Resource </a:t>
            </a:r>
            <a:r>
              <a:rPr lang="en-US" sz="1100" i="1" dirty="0" smtClean="0">
                <a:solidFill>
                  <a:srgbClr val="01A1E7"/>
                </a:solidFill>
              </a:rPr>
              <a:t>reservations</a:t>
            </a:r>
            <a:endParaRPr lang="en-US" sz="1100" i="1" dirty="0">
              <a:solidFill>
                <a:srgbClr val="01A1E7"/>
              </a:solidFill>
            </a:endParaRPr>
          </a:p>
          <a:p>
            <a:pPr marL="112713" indent="-112713"/>
            <a:r>
              <a:rPr lang="en-US" sz="1100" i="1" dirty="0">
                <a:solidFill>
                  <a:srgbClr val="01A1E7"/>
                </a:solidFill>
              </a:rPr>
              <a:t>Release plan </a:t>
            </a:r>
            <a:r>
              <a:rPr lang="en-US" sz="1100" i="1" dirty="0" smtClean="0">
                <a:solidFill>
                  <a:srgbClr val="01A1E7"/>
                </a:solidFill>
              </a:rPr>
              <a:t>approvals</a:t>
            </a:r>
            <a:endParaRPr lang="en-US" sz="1100" i="1" dirty="0">
              <a:solidFill>
                <a:srgbClr val="01A1E7"/>
              </a:solidFill>
            </a:endParaRPr>
          </a:p>
          <a:p>
            <a:pPr marL="112713" indent="-112713"/>
            <a:endParaRPr lang="en-US" sz="1100" i="1" dirty="0">
              <a:solidFill>
                <a:srgbClr val="01A1E7"/>
              </a:solidFill>
            </a:endParaRPr>
          </a:p>
        </p:txBody>
      </p:sp>
      <p:sp>
        <p:nvSpPr>
          <p:cNvPr id="35" name="Rectangle 34"/>
          <p:cNvSpPr/>
          <p:nvPr/>
        </p:nvSpPr>
        <p:spPr>
          <a:xfrm>
            <a:off x="6581020" y="1405356"/>
            <a:ext cx="2438400" cy="1107996"/>
          </a:xfrm>
          <a:prstGeom prst="rect">
            <a:avLst/>
          </a:prstGeom>
        </p:spPr>
        <p:txBody>
          <a:bodyPr wrap="square">
            <a:spAutoFit/>
          </a:bodyPr>
          <a:lstStyle/>
          <a:p>
            <a:pPr marL="112713" indent="-112713" algn="r"/>
            <a:r>
              <a:rPr lang="en-US" sz="1100" i="1" dirty="0" smtClean="0">
                <a:solidFill>
                  <a:schemeClr val="accent1"/>
                </a:solidFill>
              </a:rPr>
              <a:t>Frequent, small batches</a:t>
            </a:r>
          </a:p>
          <a:p>
            <a:pPr marL="112713" indent="-112713" algn="r"/>
            <a:r>
              <a:rPr lang="en-US" sz="1100" i="1" dirty="0" smtClean="0">
                <a:solidFill>
                  <a:schemeClr val="accent1"/>
                </a:solidFill>
              </a:rPr>
              <a:t>Automated everything</a:t>
            </a:r>
            <a:endParaRPr lang="en-US" sz="1100" i="1" dirty="0">
              <a:solidFill>
                <a:schemeClr val="accent1"/>
              </a:solidFill>
            </a:endParaRPr>
          </a:p>
          <a:p>
            <a:pPr marL="112713" indent="-112713" algn="r"/>
            <a:r>
              <a:rPr lang="en-US" sz="1100" i="1" dirty="0" smtClean="0">
                <a:solidFill>
                  <a:schemeClr val="accent1"/>
                </a:solidFill>
              </a:rPr>
              <a:t>Multiple </a:t>
            </a:r>
            <a:r>
              <a:rPr lang="en-US" sz="1100" i="1" dirty="0">
                <a:solidFill>
                  <a:schemeClr val="accent1"/>
                </a:solidFill>
              </a:rPr>
              <a:t>d</a:t>
            </a:r>
            <a:r>
              <a:rPr lang="en-US" sz="1100" i="1" dirty="0" smtClean="0">
                <a:solidFill>
                  <a:schemeClr val="accent1"/>
                </a:solidFill>
              </a:rPr>
              <a:t>ynamic </a:t>
            </a:r>
            <a:r>
              <a:rPr lang="en-US" sz="1100" i="1" dirty="0">
                <a:solidFill>
                  <a:schemeClr val="accent1"/>
                </a:solidFill>
              </a:rPr>
              <a:t>environments</a:t>
            </a:r>
          </a:p>
          <a:p>
            <a:pPr marL="112713" indent="-112713" algn="r"/>
            <a:r>
              <a:rPr lang="en-US" sz="1100" i="1" dirty="0" smtClean="0">
                <a:solidFill>
                  <a:schemeClr val="accent1"/>
                </a:solidFill>
              </a:rPr>
              <a:t>Loosely </a:t>
            </a:r>
            <a:r>
              <a:rPr lang="en-US" sz="1100" i="1" dirty="0">
                <a:solidFill>
                  <a:schemeClr val="accent1"/>
                </a:solidFill>
              </a:rPr>
              <a:t>coupled components</a:t>
            </a:r>
          </a:p>
          <a:p>
            <a:pPr marL="112713" indent="-112713" algn="r"/>
            <a:r>
              <a:rPr lang="en-US" sz="1100" i="1" dirty="0" smtClean="0">
                <a:solidFill>
                  <a:schemeClr val="accent1"/>
                </a:solidFill>
              </a:rPr>
              <a:t>Containers, micro</a:t>
            </a:r>
            <a:r>
              <a:rPr lang="en-US" sz="1100" i="1" dirty="0">
                <a:solidFill>
                  <a:schemeClr val="accent1"/>
                </a:solidFill>
              </a:rPr>
              <a:t>-services</a:t>
            </a:r>
          </a:p>
          <a:p>
            <a:pPr marL="112713" indent="-112713" algn="r"/>
            <a:r>
              <a:rPr lang="en-US" sz="1100" i="1" dirty="0" smtClean="0">
                <a:solidFill>
                  <a:schemeClr val="accent1"/>
                </a:solidFill>
              </a:rPr>
              <a:t>“12</a:t>
            </a:r>
            <a:r>
              <a:rPr lang="en-US" sz="1100" i="1" dirty="0">
                <a:solidFill>
                  <a:schemeClr val="accent1"/>
                </a:solidFill>
              </a:rPr>
              <a:t>-</a:t>
            </a:r>
            <a:r>
              <a:rPr lang="en-US" sz="1100" i="1" dirty="0" smtClean="0">
                <a:solidFill>
                  <a:schemeClr val="accent1"/>
                </a:solidFill>
              </a:rPr>
              <a:t>factor” Apps</a:t>
            </a:r>
            <a:endParaRPr lang="en-US" sz="1100" i="1" dirty="0">
              <a:solidFill>
                <a:schemeClr val="accent1"/>
              </a:solidFill>
            </a:endParaRPr>
          </a:p>
        </p:txBody>
      </p:sp>
      <p:sp>
        <p:nvSpPr>
          <p:cNvPr id="3" name="Oval 2"/>
          <p:cNvSpPr/>
          <p:nvPr/>
        </p:nvSpPr>
        <p:spPr>
          <a:xfrm>
            <a:off x="561220" y="1554779"/>
            <a:ext cx="4038600" cy="1093171"/>
          </a:xfrm>
          <a:prstGeom prst="ellipse">
            <a:avLst/>
          </a:prstGeom>
          <a:solidFill>
            <a:schemeClr val="accent5">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b="1" dirty="0" smtClean="0"/>
              <a:t>Traditional Release Management Tools are here</a:t>
            </a:r>
          </a:p>
        </p:txBody>
      </p:sp>
      <p:sp>
        <p:nvSpPr>
          <p:cNvPr id="13" name="Oval 12"/>
          <p:cNvSpPr/>
          <p:nvPr/>
        </p:nvSpPr>
        <p:spPr>
          <a:xfrm>
            <a:off x="851270" y="1449786"/>
            <a:ext cx="7338415" cy="2822585"/>
          </a:xfrm>
          <a:prstGeom prst="ellipse">
            <a:avLst/>
          </a:prstGeom>
          <a:solidFill>
            <a:schemeClr val="accent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b="1" dirty="0" smtClean="0"/>
              <a:t>Electric Cloud is here</a:t>
            </a:r>
          </a:p>
          <a:p>
            <a:pPr algn="ctr">
              <a:spcBef>
                <a:spcPts val="300"/>
              </a:spcBef>
              <a:spcAft>
                <a:spcPts val="300"/>
              </a:spcAft>
            </a:pPr>
            <a:endParaRPr lang="en-US" b="1" dirty="0" smtClean="0"/>
          </a:p>
        </p:txBody>
      </p:sp>
    </p:spTree>
    <p:extLst>
      <p:ext uri="{BB962C8B-B14F-4D97-AF65-F5344CB8AC3E}">
        <p14:creationId xmlns:p14="http://schemas.microsoft.com/office/powerpoint/2010/main" val="14827712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p:bldP spid="35" grpId="0"/>
      <p:bldP spid="3"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819150"/>
            <a:ext cx="8571884" cy="1524000"/>
            <a:chOff x="76200" y="819150"/>
            <a:chExt cx="8571884" cy="1524000"/>
          </a:xfrm>
        </p:grpSpPr>
        <p:sp>
          <p:nvSpPr>
            <p:cNvPr id="146" name="Rectangle 145"/>
            <p:cNvSpPr/>
            <p:nvPr/>
          </p:nvSpPr>
          <p:spPr>
            <a:xfrm>
              <a:off x="76200" y="819150"/>
              <a:ext cx="8571884" cy="1524000"/>
            </a:xfrm>
            <a:prstGeom prst="rect">
              <a:avLst/>
            </a:prstGeom>
            <a:solidFill>
              <a:srgbClr val="DEDEDE"/>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sp>
          <p:nvSpPr>
            <p:cNvPr id="126" name="Circular Arrow 125"/>
            <p:cNvSpPr/>
            <p:nvPr/>
          </p:nvSpPr>
          <p:spPr>
            <a:xfrm rot="5400000">
              <a:off x="3685785" y="-1712855"/>
              <a:ext cx="734856" cy="6832612"/>
            </a:xfrm>
            <a:prstGeom prst="circularArrow">
              <a:avLst>
                <a:gd name="adj1" fmla="val 25009"/>
                <a:gd name="adj2" fmla="val 2152750"/>
                <a:gd name="adj3" fmla="val 19566410"/>
                <a:gd name="adj4" fmla="val 5157310"/>
                <a:gd name="adj5" fmla="val 20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dirty="0" err="1">
                <a:solidFill>
                  <a:srgbClr val="003A63"/>
                </a:solidFill>
                <a:latin typeface="Trebuchet MS"/>
                <a:cs typeface="Trebuchet MS"/>
              </a:endParaRPr>
            </a:p>
          </p:txBody>
        </p:sp>
        <p:sp>
          <p:nvSpPr>
            <p:cNvPr id="17" name="Rectangle 16"/>
            <p:cNvSpPr/>
            <p:nvPr/>
          </p:nvSpPr>
          <p:spPr>
            <a:xfrm>
              <a:off x="2147765" y="1308663"/>
              <a:ext cx="886371" cy="3449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smtClean="0">
                  <a:solidFill>
                    <a:srgbClr val="003A63"/>
                  </a:solidFill>
                  <a:latin typeface="Trebuchet MS"/>
                  <a:cs typeface="Trebuchet MS"/>
                </a:rPr>
                <a:t>SCM</a:t>
              </a:r>
              <a:endParaRPr lang="en-US" sz="1200" dirty="0">
                <a:solidFill>
                  <a:srgbClr val="003A63"/>
                </a:solidFill>
                <a:latin typeface="Trebuchet MS"/>
                <a:cs typeface="Trebuchet MS"/>
              </a:endParaRPr>
            </a:p>
          </p:txBody>
        </p:sp>
        <p:sp>
          <p:nvSpPr>
            <p:cNvPr id="18" name="Rectangle 17"/>
            <p:cNvSpPr/>
            <p:nvPr/>
          </p:nvSpPr>
          <p:spPr>
            <a:xfrm>
              <a:off x="3429203" y="1323740"/>
              <a:ext cx="886371" cy="3449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solidFill>
                    <a:srgbClr val="003A63"/>
                  </a:solidFill>
                  <a:latin typeface="Trebuchet MS"/>
                  <a:cs typeface="Trebuchet MS"/>
                </a:rPr>
                <a:t>Build</a:t>
              </a:r>
            </a:p>
          </p:txBody>
        </p:sp>
        <p:sp>
          <p:nvSpPr>
            <p:cNvPr id="19" name="Rectangle 18"/>
            <p:cNvSpPr/>
            <p:nvPr/>
          </p:nvSpPr>
          <p:spPr>
            <a:xfrm>
              <a:off x="4689355" y="1323740"/>
              <a:ext cx="886371" cy="3449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50" dirty="0">
                  <a:solidFill>
                    <a:srgbClr val="003A63"/>
                  </a:solidFill>
                  <a:latin typeface="Trebuchet MS"/>
                  <a:cs typeface="Trebuchet MS"/>
                </a:rPr>
                <a:t>Unit / Code Analysis</a:t>
              </a:r>
            </a:p>
          </p:txBody>
        </p:sp>
        <p:sp>
          <p:nvSpPr>
            <p:cNvPr id="20" name="Rectangle 19"/>
            <p:cNvSpPr/>
            <p:nvPr/>
          </p:nvSpPr>
          <p:spPr>
            <a:xfrm>
              <a:off x="5983430" y="1322368"/>
              <a:ext cx="886371" cy="3449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solidFill>
                    <a:srgbClr val="003A63"/>
                  </a:solidFill>
                  <a:latin typeface="Trebuchet MS"/>
                  <a:cs typeface="Trebuchet MS"/>
                </a:rPr>
                <a:t>Publish Artifacts</a:t>
              </a:r>
            </a:p>
          </p:txBody>
        </p:sp>
        <p:grpSp>
          <p:nvGrpSpPr>
            <p:cNvPr id="25" name="Group 24"/>
            <p:cNvGrpSpPr/>
            <p:nvPr/>
          </p:nvGrpSpPr>
          <p:grpSpPr>
            <a:xfrm>
              <a:off x="1058476" y="1114569"/>
              <a:ext cx="908536" cy="685532"/>
              <a:chOff x="701192" y="1285379"/>
              <a:chExt cx="908536" cy="685532"/>
            </a:xfrm>
          </p:grpSpPr>
          <p:sp>
            <p:nvSpPr>
              <p:cNvPr id="35" name="Rounded Rectangle 34"/>
              <p:cNvSpPr/>
              <p:nvPr/>
            </p:nvSpPr>
            <p:spPr>
              <a:xfrm>
                <a:off x="701192" y="1285379"/>
                <a:ext cx="908536" cy="6855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200" dirty="0" smtClean="0">
                    <a:solidFill>
                      <a:srgbClr val="E5E6E7">
                        <a:lumMod val="10000"/>
                      </a:srgbClr>
                    </a:solidFill>
                    <a:latin typeface="Trebuchet MS"/>
                    <a:cs typeface="Trebuchet MS"/>
                  </a:rPr>
                  <a:t>Dev</a:t>
                </a:r>
                <a:endParaRPr lang="en-US" sz="1200" dirty="0">
                  <a:solidFill>
                    <a:srgbClr val="E5E6E7">
                      <a:lumMod val="10000"/>
                    </a:srgbClr>
                  </a:solidFill>
                  <a:latin typeface="Trebuchet MS"/>
                  <a:cs typeface="Trebuchet MS"/>
                </a:endParaRPr>
              </a:p>
            </p:txBody>
          </p:sp>
          <p:sp>
            <p:nvSpPr>
              <p:cNvPr id="37" name="Oval 94"/>
              <p:cNvSpPr>
                <a:spLocks noChangeArrowheads="1"/>
              </p:cNvSpPr>
              <p:nvPr/>
            </p:nvSpPr>
            <p:spPr bwMode="auto">
              <a:xfrm>
                <a:off x="968422" y="1347924"/>
                <a:ext cx="374078" cy="342167"/>
              </a:xfrm>
              <a:prstGeom prst="ellipse">
                <a:avLst/>
              </a:prstGeom>
              <a:gradFill rotWithShape="1">
                <a:gsLst>
                  <a:gs pos="0">
                    <a:schemeClr val="accent2">
                      <a:gamma/>
                      <a:tint val="63922"/>
                      <a:invGamma/>
                    </a:schemeClr>
                  </a:gs>
                  <a:gs pos="100000">
                    <a:schemeClr val="accent2"/>
                  </a:gs>
                </a:gsLst>
                <a:lin ang="5400000" scaled="1"/>
              </a:gradFill>
              <a:ln w="19050">
                <a:solidFill>
                  <a:schemeClr val="accent2"/>
                </a:solidFill>
                <a:round/>
                <a:headEnd/>
                <a:tailEnd/>
              </a:ln>
              <a:effectLst/>
            </p:spPr>
            <p:txBody>
              <a:bodyPr wrap="none" anchor="ctr"/>
              <a:lstStyle/>
              <a:p>
                <a:pPr defTabSz="457200">
                  <a:defRPr/>
                </a:pPr>
                <a:endParaRPr lang="en-US">
                  <a:solidFill>
                    <a:srgbClr val="003A63"/>
                  </a:solidFill>
                  <a:latin typeface="Trebuchet MS"/>
                  <a:cs typeface="Trebuchet MS"/>
                </a:endParaRPr>
              </a:p>
            </p:txBody>
          </p:sp>
          <p:grpSp>
            <p:nvGrpSpPr>
              <p:cNvPr id="38" name="Group 95"/>
              <p:cNvGrpSpPr>
                <a:grpSpLocks/>
              </p:cNvGrpSpPr>
              <p:nvPr/>
            </p:nvGrpSpPr>
            <p:grpSpPr bwMode="auto">
              <a:xfrm>
                <a:off x="1018999" y="1404806"/>
                <a:ext cx="271970" cy="227528"/>
                <a:chOff x="424" y="1477"/>
                <a:chExt cx="364" cy="332"/>
              </a:xfrm>
            </p:grpSpPr>
            <p:grpSp>
              <p:nvGrpSpPr>
                <p:cNvPr id="39" name="Group 96"/>
                <p:cNvGrpSpPr>
                  <a:grpSpLocks/>
                </p:cNvGrpSpPr>
                <p:nvPr/>
              </p:nvGrpSpPr>
              <p:grpSpPr bwMode="auto">
                <a:xfrm>
                  <a:off x="424" y="1489"/>
                  <a:ext cx="139" cy="227"/>
                  <a:chOff x="2992" y="2360"/>
                  <a:chExt cx="322" cy="527"/>
                </a:xfrm>
              </p:grpSpPr>
              <p:sp>
                <p:nvSpPr>
                  <p:cNvPr id="46" name="Oval 97"/>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a:solidFill>
                        <a:srgbClr val="003A63"/>
                      </a:solidFill>
                      <a:latin typeface="Trebuchet MS"/>
                      <a:cs typeface="Trebuchet MS"/>
                    </a:endParaRPr>
                  </a:p>
                </p:txBody>
              </p:sp>
              <p:pic>
                <p:nvPicPr>
                  <p:cNvPr id="47" name="Picture 98" descr="dood"/>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40" name="Group 99"/>
                <p:cNvGrpSpPr>
                  <a:grpSpLocks/>
                </p:cNvGrpSpPr>
                <p:nvPr/>
              </p:nvGrpSpPr>
              <p:grpSpPr bwMode="auto">
                <a:xfrm>
                  <a:off x="649" y="1489"/>
                  <a:ext cx="139" cy="227"/>
                  <a:chOff x="2992" y="2360"/>
                  <a:chExt cx="322" cy="527"/>
                </a:xfrm>
              </p:grpSpPr>
              <p:sp>
                <p:nvSpPr>
                  <p:cNvPr id="44" name="Oval 100"/>
                  <p:cNvSpPr>
                    <a:spLocks noChangeArrowheads="1"/>
                  </p:cNvSpPr>
                  <p:nvPr/>
                </p:nvSpPr>
                <p:spPr bwMode="auto">
                  <a:xfrm>
                    <a:off x="2993"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a:solidFill>
                        <a:srgbClr val="003A63"/>
                      </a:solidFill>
                      <a:latin typeface="Trebuchet MS"/>
                      <a:cs typeface="Trebuchet MS"/>
                    </a:endParaRPr>
                  </a:p>
                </p:txBody>
              </p:sp>
              <p:pic>
                <p:nvPicPr>
                  <p:cNvPr id="45" name="Picture 101" descr="dood"/>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41" name="Group 102"/>
                <p:cNvGrpSpPr>
                  <a:grpSpLocks/>
                </p:cNvGrpSpPr>
                <p:nvPr/>
              </p:nvGrpSpPr>
              <p:grpSpPr bwMode="auto">
                <a:xfrm>
                  <a:off x="503" y="1477"/>
                  <a:ext cx="206" cy="332"/>
                  <a:chOff x="2992" y="2360"/>
                  <a:chExt cx="322" cy="527"/>
                </a:xfrm>
              </p:grpSpPr>
              <p:sp>
                <p:nvSpPr>
                  <p:cNvPr id="42" name="Oval 103"/>
                  <p:cNvSpPr>
                    <a:spLocks noChangeArrowheads="1"/>
                  </p:cNvSpPr>
                  <p:nvPr/>
                </p:nvSpPr>
                <p:spPr bwMode="auto">
                  <a:xfrm>
                    <a:off x="2993" y="2719"/>
                    <a:ext cx="319"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a:solidFill>
                        <a:srgbClr val="003A63"/>
                      </a:solidFill>
                      <a:latin typeface="Trebuchet MS"/>
                      <a:cs typeface="Trebuchet MS"/>
                    </a:endParaRPr>
                  </a:p>
                </p:txBody>
              </p:sp>
              <p:pic>
                <p:nvPicPr>
                  <p:cNvPr id="43" name="Picture 104" descr="doo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sp>
          <p:nvSpPr>
            <p:cNvPr id="143" name="TextBox 142"/>
            <p:cNvSpPr txBox="1"/>
            <p:nvPr/>
          </p:nvSpPr>
          <p:spPr>
            <a:xfrm>
              <a:off x="189296" y="995336"/>
              <a:ext cx="408307" cy="442869"/>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1800" b="1" dirty="0" smtClean="0">
                  <a:solidFill>
                    <a:schemeClr val="tx1">
                      <a:lumMod val="90000"/>
                      <a:lumOff val="10000"/>
                    </a:schemeClr>
                  </a:solidFill>
                  <a:latin typeface="Calibri"/>
                  <a:cs typeface="Calibri"/>
                </a:rPr>
                <a:t>CI</a:t>
              </a:r>
            </a:p>
          </p:txBody>
        </p:sp>
      </p:grpSp>
      <p:sp>
        <p:nvSpPr>
          <p:cNvPr id="141" name="Rounded Rectangle 140"/>
          <p:cNvSpPr/>
          <p:nvPr/>
        </p:nvSpPr>
        <p:spPr>
          <a:xfrm>
            <a:off x="503669" y="2949475"/>
            <a:ext cx="1279446" cy="1451075"/>
          </a:xfrm>
          <a:prstGeom prst="roundRect">
            <a:avLst/>
          </a:prstGeom>
          <a:ln/>
        </p:spPr>
        <p:style>
          <a:lnRef idx="1">
            <a:schemeClr val="dk1"/>
          </a:lnRef>
          <a:fillRef idx="2">
            <a:schemeClr val="dk1"/>
          </a:fillRef>
          <a:effectRef idx="1">
            <a:schemeClr val="dk1"/>
          </a:effectRef>
          <a:fontRef idx="minor">
            <a:schemeClr val="dk1"/>
          </a:fontRef>
        </p:style>
        <p:txBody>
          <a:bodyPr lIns="72000" tIns="72000" rIns="72000" bIns="72000" rtlCol="0" anchor="ctr"/>
          <a:lstStyle/>
          <a:p>
            <a:pPr algn="ctr">
              <a:spcBef>
                <a:spcPts val="300"/>
              </a:spcBef>
              <a:spcAft>
                <a:spcPts val="300"/>
              </a:spcAft>
            </a:pPr>
            <a:endParaRPr lang="en-US" b="1" dirty="0" err="1" smtClean="0"/>
          </a:p>
        </p:txBody>
      </p:sp>
      <p:grpSp>
        <p:nvGrpSpPr>
          <p:cNvPr id="84" name="Group 83"/>
          <p:cNvGrpSpPr/>
          <p:nvPr/>
        </p:nvGrpSpPr>
        <p:grpSpPr>
          <a:xfrm>
            <a:off x="2600186" y="2810974"/>
            <a:ext cx="2962414" cy="276999"/>
            <a:chOff x="435895" y="-1328476"/>
            <a:chExt cx="3909357" cy="276999"/>
          </a:xfrm>
          <a:solidFill>
            <a:srgbClr val="00B050"/>
          </a:solidFill>
        </p:grpSpPr>
        <p:sp>
          <p:nvSpPr>
            <p:cNvPr id="97" name="TextBox 96"/>
            <p:cNvSpPr txBox="1"/>
            <p:nvPr/>
          </p:nvSpPr>
          <p:spPr>
            <a:xfrm>
              <a:off x="838123" y="-1328476"/>
              <a:ext cx="3031933" cy="276999"/>
            </a:xfrm>
            <a:prstGeom prst="rect">
              <a:avLst/>
            </a:prstGeom>
            <a:grpFill/>
            <a:ln>
              <a:solidFill>
                <a:srgbClr val="00B050"/>
              </a:solidFill>
            </a:ln>
          </p:spPr>
          <p:txBody>
            <a:bodyPr wrap="square" rtlCol="0">
              <a:spAutoFit/>
            </a:bodyPr>
            <a:lstStyle/>
            <a:p>
              <a:pPr algn="ctr"/>
              <a:r>
                <a:rPr lang="en-US" sz="1200" dirty="0" smtClean="0">
                  <a:solidFill>
                    <a:schemeClr val="bg1"/>
                  </a:solidFill>
                  <a:latin typeface="Trebuchet MS"/>
                  <a:cs typeface="Trebuchet MS"/>
                </a:rPr>
                <a:t>Uncontrolled Environments</a:t>
              </a:r>
              <a:endParaRPr lang="en-US" sz="1200" dirty="0">
                <a:solidFill>
                  <a:schemeClr val="bg1"/>
                </a:solidFill>
                <a:latin typeface="Trebuchet MS"/>
                <a:cs typeface="Trebuchet MS"/>
              </a:endParaRPr>
            </a:p>
          </p:txBody>
        </p:sp>
        <p:cxnSp>
          <p:nvCxnSpPr>
            <p:cNvPr id="98" name="Straight Arrow Connector 97"/>
            <p:cNvCxnSpPr>
              <a:stCxn id="97" idx="3"/>
            </p:cNvCxnSpPr>
            <p:nvPr/>
          </p:nvCxnSpPr>
          <p:spPr>
            <a:xfrm>
              <a:off x="3870056" y="-1189976"/>
              <a:ext cx="475196" cy="1"/>
            </a:xfrm>
            <a:prstGeom prst="straightConnector1">
              <a:avLst/>
            </a:prstGeom>
            <a:grpFill/>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a:stCxn id="97" idx="1"/>
            </p:cNvCxnSpPr>
            <p:nvPr/>
          </p:nvCxnSpPr>
          <p:spPr>
            <a:xfrm flipH="1">
              <a:off x="435895" y="-1189976"/>
              <a:ext cx="402227" cy="1"/>
            </a:xfrm>
            <a:prstGeom prst="straightConnector1">
              <a:avLst/>
            </a:prstGeom>
            <a:grpFill/>
            <a:ln>
              <a:solidFill>
                <a:srgbClr val="00B050"/>
              </a:solidFill>
              <a:tailEnd type="arrow"/>
            </a:ln>
          </p:spPr>
          <p:style>
            <a:lnRef idx="2">
              <a:schemeClr val="accent1"/>
            </a:lnRef>
            <a:fillRef idx="0">
              <a:schemeClr val="accent1"/>
            </a:fillRef>
            <a:effectRef idx="1">
              <a:schemeClr val="accent1"/>
            </a:effectRef>
            <a:fontRef idx="minor">
              <a:schemeClr val="tx1"/>
            </a:fontRef>
          </p:style>
        </p:cxnSp>
      </p:grpSp>
      <p:grpSp>
        <p:nvGrpSpPr>
          <p:cNvPr id="100" name="Group 99"/>
          <p:cNvGrpSpPr/>
          <p:nvPr/>
        </p:nvGrpSpPr>
        <p:grpSpPr>
          <a:xfrm>
            <a:off x="5934218" y="2810974"/>
            <a:ext cx="2819398" cy="276999"/>
            <a:chOff x="435895" y="-1328476"/>
            <a:chExt cx="3909357" cy="276999"/>
          </a:xfrm>
          <a:solidFill>
            <a:srgbClr val="00B050"/>
          </a:solidFill>
        </p:grpSpPr>
        <p:sp>
          <p:nvSpPr>
            <p:cNvPr id="101" name="TextBox 100"/>
            <p:cNvSpPr txBox="1"/>
            <p:nvPr/>
          </p:nvSpPr>
          <p:spPr>
            <a:xfrm>
              <a:off x="1002238" y="-1328476"/>
              <a:ext cx="2920381" cy="276999"/>
            </a:xfrm>
            <a:prstGeom prst="rect">
              <a:avLst/>
            </a:prstGeom>
            <a:grpFill/>
            <a:ln>
              <a:solidFill>
                <a:srgbClr val="00B050"/>
              </a:solidFill>
            </a:ln>
          </p:spPr>
          <p:txBody>
            <a:bodyPr wrap="square" rtlCol="0">
              <a:spAutoFit/>
            </a:bodyPr>
            <a:lstStyle/>
            <a:p>
              <a:pPr algn="ctr"/>
              <a:r>
                <a:rPr lang="en-US" sz="1200" dirty="0" smtClean="0">
                  <a:solidFill>
                    <a:schemeClr val="bg1"/>
                  </a:solidFill>
                  <a:latin typeface="Trebuchet MS"/>
                  <a:cs typeface="Trebuchet MS"/>
                </a:rPr>
                <a:t>Controlled Environments</a:t>
              </a:r>
              <a:endParaRPr lang="en-US" sz="1200" dirty="0">
                <a:solidFill>
                  <a:schemeClr val="bg1"/>
                </a:solidFill>
                <a:latin typeface="Trebuchet MS"/>
                <a:cs typeface="Trebuchet MS"/>
              </a:endParaRPr>
            </a:p>
          </p:txBody>
        </p:sp>
        <p:cxnSp>
          <p:nvCxnSpPr>
            <p:cNvPr id="102" name="Straight Arrow Connector 101"/>
            <p:cNvCxnSpPr>
              <a:stCxn id="101" idx="3"/>
            </p:cNvCxnSpPr>
            <p:nvPr/>
          </p:nvCxnSpPr>
          <p:spPr>
            <a:xfrm>
              <a:off x="3922619" y="-1189976"/>
              <a:ext cx="422633" cy="1"/>
            </a:xfrm>
            <a:prstGeom prst="straightConnector1">
              <a:avLst/>
            </a:prstGeom>
            <a:grpFill/>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101" idx="1"/>
            </p:cNvCxnSpPr>
            <p:nvPr/>
          </p:nvCxnSpPr>
          <p:spPr>
            <a:xfrm flipH="1">
              <a:off x="435895" y="-1189976"/>
              <a:ext cx="566343" cy="1"/>
            </a:xfrm>
            <a:prstGeom prst="straightConnector1">
              <a:avLst/>
            </a:prstGeom>
            <a:grpFill/>
            <a:ln>
              <a:solidFill>
                <a:srgbClr val="00B050"/>
              </a:solidFill>
              <a:tailEnd type="arrow"/>
            </a:ln>
          </p:spPr>
          <p:style>
            <a:lnRef idx="2">
              <a:schemeClr val="accent1"/>
            </a:lnRef>
            <a:fillRef idx="0">
              <a:schemeClr val="accent1"/>
            </a:fillRef>
            <a:effectRef idx="1">
              <a:schemeClr val="accent1"/>
            </a:effectRef>
            <a:fontRef idx="minor">
              <a:schemeClr val="tx1"/>
            </a:fontRef>
          </p:style>
        </p:cxnSp>
      </p:grpSp>
      <p:pic>
        <p:nvPicPr>
          <p:cNvPr id="127" name="Picture 126"/>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8031480" y="1112450"/>
            <a:ext cx="502920" cy="502920"/>
          </a:xfrm>
          <a:prstGeom prst="rect">
            <a:avLst/>
          </a:prstGeom>
        </p:spPr>
      </p:pic>
      <p:sp>
        <p:nvSpPr>
          <p:cNvPr id="128" name="Right Arrow 127"/>
          <p:cNvSpPr/>
          <p:nvPr/>
        </p:nvSpPr>
        <p:spPr>
          <a:xfrm>
            <a:off x="7340619" y="1216771"/>
            <a:ext cx="504887" cy="23850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dirty="0" err="1">
              <a:solidFill>
                <a:srgbClr val="003A63"/>
              </a:solidFill>
              <a:latin typeface="Trebuchet MS"/>
              <a:cs typeface="Trebuchet MS"/>
            </a:endParaRPr>
          </a:p>
        </p:txBody>
      </p:sp>
      <p:cxnSp>
        <p:nvCxnSpPr>
          <p:cNvPr id="130" name="Curved Connector 129"/>
          <p:cNvCxnSpPr>
            <a:stCxn id="127" idx="2"/>
            <a:endCxn id="131" idx="0"/>
          </p:cNvCxnSpPr>
          <p:nvPr/>
        </p:nvCxnSpPr>
        <p:spPr>
          <a:xfrm rot="5400000">
            <a:off x="4014473" y="-1275727"/>
            <a:ext cx="1377370" cy="7159564"/>
          </a:xfrm>
          <a:prstGeom prst="curvedConnector3">
            <a:avLst>
              <a:gd name="adj1" fmla="val 50000"/>
            </a:avLst>
          </a:prstGeom>
          <a:ln w="19050" cmpd="sng">
            <a:solidFill>
              <a:schemeClr val="tx1">
                <a:lumMod val="90000"/>
                <a:lumOff val="10000"/>
              </a:schemeClr>
            </a:solidFill>
            <a:prstDash val="sysDash"/>
            <a:headEnd type="none"/>
            <a:tailEnd type="arrow"/>
          </a:ln>
          <a:effectLst/>
        </p:spPr>
        <p:style>
          <a:lnRef idx="2">
            <a:schemeClr val="accent1"/>
          </a:lnRef>
          <a:fillRef idx="0">
            <a:schemeClr val="accent1"/>
          </a:fillRef>
          <a:effectRef idx="1">
            <a:schemeClr val="accent1"/>
          </a:effectRef>
          <a:fontRef idx="minor">
            <a:schemeClr val="tx1"/>
          </a:fontRef>
        </p:style>
      </p:cxnSp>
      <p:pic>
        <p:nvPicPr>
          <p:cNvPr id="131" name="Picture 130"/>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871916" y="2992740"/>
            <a:ext cx="502920" cy="502920"/>
          </a:xfrm>
          <a:prstGeom prst="rect">
            <a:avLst/>
          </a:prstGeom>
        </p:spPr>
      </p:pic>
      <p:sp>
        <p:nvSpPr>
          <p:cNvPr id="3" name="Rectangle 2"/>
          <p:cNvSpPr/>
          <p:nvPr/>
        </p:nvSpPr>
        <p:spPr>
          <a:xfrm>
            <a:off x="874355" y="2969572"/>
            <a:ext cx="488325" cy="522408"/>
          </a:xfrm>
          <a:prstGeom prst="rect">
            <a:avLst/>
          </a:prstGeom>
          <a:noFill/>
          <a:ln w="19050" cmpd="sng">
            <a:solidFill>
              <a:srgbClr val="292929"/>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pic>
        <p:nvPicPr>
          <p:cNvPr id="135" name="Picture 134"/>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23889" y="3534512"/>
            <a:ext cx="502920" cy="502920"/>
          </a:xfrm>
          <a:prstGeom prst="rect">
            <a:avLst/>
          </a:prstGeom>
        </p:spPr>
      </p:pic>
      <p:pic>
        <p:nvPicPr>
          <p:cNvPr id="134" name="Picture 133"/>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233726" y="3531981"/>
            <a:ext cx="502920" cy="502920"/>
          </a:xfrm>
          <a:prstGeom prst="rect">
            <a:avLst/>
          </a:prstGeom>
        </p:spPr>
      </p:pic>
      <p:sp>
        <p:nvSpPr>
          <p:cNvPr id="136" name="TextBox 135"/>
          <p:cNvSpPr txBox="1"/>
          <p:nvPr/>
        </p:nvSpPr>
        <p:spPr>
          <a:xfrm>
            <a:off x="736436" y="3593002"/>
            <a:ext cx="302022"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1400" dirty="0" smtClean="0">
                <a:solidFill>
                  <a:schemeClr val="tx1">
                    <a:lumMod val="90000"/>
                    <a:lumOff val="10000"/>
                  </a:schemeClr>
                </a:solidFill>
                <a:latin typeface="Calibri"/>
                <a:cs typeface="Calibri"/>
              </a:rPr>
              <a:t>B</a:t>
            </a:r>
          </a:p>
        </p:txBody>
      </p:sp>
      <p:sp>
        <p:nvSpPr>
          <p:cNvPr id="137" name="TextBox 136"/>
          <p:cNvSpPr txBox="1"/>
          <p:nvPr/>
        </p:nvSpPr>
        <p:spPr>
          <a:xfrm>
            <a:off x="1338746" y="3593002"/>
            <a:ext cx="302022"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1400" dirty="0">
                <a:solidFill>
                  <a:schemeClr val="tx1">
                    <a:lumMod val="90000"/>
                    <a:lumOff val="10000"/>
                  </a:schemeClr>
                </a:solidFill>
                <a:latin typeface="Calibri"/>
                <a:cs typeface="Calibri"/>
              </a:rPr>
              <a:t>C</a:t>
            </a:r>
            <a:endParaRPr lang="en-US" sz="1400" dirty="0" smtClean="0">
              <a:solidFill>
                <a:schemeClr val="tx1">
                  <a:lumMod val="90000"/>
                  <a:lumOff val="10000"/>
                </a:schemeClr>
              </a:solidFill>
              <a:latin typeface="Calibri"/>
              <a:cs typeface="Calibri"/>
            </a:endParaRPr>
          </a:p>
        </p:txBody>
      </p:sp>
      <p:sp>
        <p:nvSpPr>
          <p:cNvPr id="138" name="TextBox 137"/>
          <p:cNvSpPr txBox="1"/>
          <p:nvPr/>
        </p:nvSpPr>
        <p:spPr>
          <a:xfrm>
            <a:off x="964860" y="3037362"/>
            <a:ext cx="302022"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1400" dirty="0" smtClean="0">
                <a:solidFill>
                  <a:schemeClr val="tx1">
                    <a:lumMod val="90000"/>
                    <a:lumOff val="10000"/>
                  </a:schemeClr>
                </a:solidFill>
                <a:latin typeface="Calibri"/>
                <a:cs typeface="Calibri"/>
              </a:rPr>
              <a:t>A</a:t>
            </a:r>
          </a:p>
        </p:txBody>
      </p:sp>
      <p:sp>
        <p:nvSpPr>
          <p:cNvPr id="139" name="TextBox 138"/>
          <p:cNvSpPr txBox="1"/>
          <p:nvPr/>
        </p:nvSpPr>
        <p:spPr>
          <a:xfrm>
            <a:off x="8131929" y="1157696"/>
            <a:ext cx="302022"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1400" dirty="0" smtClean="0">
                <a:solidFill>
                  <a:schemeClr val="tx1">
                    <a:lumMod val="90000"/>
                    <a:lumOff val="10000"/>
                  </a:schemeClr>
                </a:solidFill>
                <a:latin typeface="Calibri"/>
                <a:cs typeface="Calibri"/>
              </a:rPr>
              <a:t>A</a:t>
            </a:r>
          </a:p>
        </p:txBody>
      </p:sp>
      <p:sp>
        <p:nvSpPr>
          <p:cNvPr id="142" name="TextBox 141"/>
          <p:cNvSpPr txBox="1"/>
          <p:nvPr/>
        </p:nvSpPr>
        <p:spPr>
          <a:xfrm>
            <a:off x="795232" y="4037432"/>
            <a:ext cx="706614"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1400" dirty="0" smtClean="0">
                <a:solidFill>
                  <a:schemeClr val="tx1">
                    <a:lumMod val="90000"/>
                    <a:lumOff val="10000"/>
                  </a:schemeClr>
                </a:solidFill>
                <a:latin typeface="Calibri"/>
                <a:cs typeface="Calibri"/>
              </a:rPr>
              <a:t>App 1</a:t>
            </a:r>
          </a:p>
        </p:txBody>
      </p:sp>
      <p:grpSp>
        <p:nvGrpSpPr>
          <p:cNvPr id="118" name="Group 117"/>
          <p:cNvGrpSpPr/>
          <p:nvPr/>
        </p:nvGrpSpPr>
        <p:grpSpPr>
          <a:xfrm>
            <a:off x="194302" y="2744634"/>
            <a:ext cx="1753258" cy="1959953"/>
            <a:chOff x="87663" y="2658574"/>
            <a:chExt cx="1753258" cy="1959952"/>
          </a:xfrm>
        </p:grpSpPr>
        <p:sp>
          <p:nvSpPr>
            <p:cNvPr id="119" name="Rectangle 118"/>
            <p:cNvSpPr/>
            <p:nvPr/>
          </p:nvSpPr>
          <p:spPr>
            <a:xfrm>
              <a:off x="87663" y="2658574"/>
              <a:ext cx="1753258" cy="1959952"/>
            </a:xfrm>
            <a:prstGeom prst="rect">
              <a:avLst/>
            </a:prstGeom>
            <a:noFill/>
            <a:ln w="19050" cmpd="sng">
              <a:solidFill>
                <a:schemeClr val="tx1">
                  <a:lumMod val="75000"/>
                  <a:lumOff val="2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grpSp>
          <p:nvGrpSpPr>
            <p:cNvPr id="120" name="Group 119"/>
            <p:cNvGrpSpPr/>
            <p:nvPr/>
          </p:nvGrpSpPr>
          <p:grpSpPr>
            <a:xfrm>
              <a:off x="220448" y="2876550"/>
              <a:ext cx="656558" cy="678010"/>
              <a:chOff x="503669" y="2947173"/>
              <a:chExt cx="1279446" cy="1453377"/>
            </a:xfrm>
          </p:grpSpPr>
          <p:sp>
            <p:nvSpPr>
              <p:cNvPr id="157" name="Rounded Rectangle 156"/>
              <p:cNvSpPr/>
              <p:nvPr/>
            </p:nvSpPr>
            <p:spPr>
              <a:xfrm>
                <a:off x="503669" y="2949475"/>
                <a:ext cx="1279446" cy="1451075"/>
              </a:xfrm>
              <a:prstGeom prst="roundRect">
                <a:avLst/>
              </a:prstGeom>
              <a:ln/>
            </p:spPr>
            <p:style>
              <a:lnRef idx="1">
                <a:schemeClr val="dk1"/>
              </a:lnRef>
              <a:fillRef idx="2">
                <a:schemeClr val="dk1"/>
              </a:fillRef>
              <a:effectRef idx="1">
                <a:schemeClr val="dk1"/>
              </a:effectRef>
              <a:fontRef idx="minor">
                <a:schemeClr val="dk1"/>
              </a:fontRef>
            </p:style>
            <p:txBody>
              <a:bodyPr lIns="72000" tIns="72000" rIns="72000" bIns="72000" rtlCol="0" anchor="ctr"/>
              <a:lstStyle/>
              <a:p>
                <a:pPr algn="ctr">
                  <a:spcBef>
                    <a:spcPts val="300"/>
                  </a:spcBef>
                  <a:spcAft>
                    <a:spcPts val="300"/>
                  </a:spcAft>
                </a:pPr>
                <a:endParaRPr lang="en-US" sz="900" b="1" dirty="0" err="1" smtClean="0"/>
              </a:p>
            </p:txBody>
          </p:sp>
          <p:pic>
            <p:nvPicPr>
              <p:cNvPr id="158" name="Picture 157"/>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829867" y="2992741"/>
                <a:ext cx="502919" cy="502919"/>
              </a:xfrm>
              <a:prstGeom prst="rect">
                <a:avLst/>
              </a:prstGeom>
            </p:spPr>
          </p:pic>
          <p:pic>
            <p:nvPicPr>
              <p:cNvPr id="159" name="Picture 158"/>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233726" y="3531981"/>
                <a:ext cx="502920" cy="502920"/>
              </a:xfrm>
              <a:prstGeom prst="rect">
                <a:avLst/>
              </a:prstGeom>
            </p:spPr>
          </p:pic>
          <p:pic>
            <p:nvPicPr>
              <p:cNvPr id="160" name="Picture 159"/>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23889" y="3534512"/>
                <a:ext cx="502920" cy="502920"/>
              </a:xfrm>
              <a:prstGeom prst="rect">
                <a:avLst/>
              </a:prstGeom>
            </p:spPr>
          </p:pic>
          <p:sp>
            <p:nvSpPr>
              <p:cNvPr id="161" name="TextBox 160"/>
              <p:cNvSpPr txBox="1"/>
              <p:nvPr/>
            </p:nvSpPr>
            <p:spPr>
              <a:xfrm>
                <a:off x="671150" y="3502813"/>
                <a:ext cx="302024"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900" dirty="0" smtClean="0">
                    <a:solidFill>
                      <a:schemeClr val="tx1">
                        <a:lumMod val="90000"/>
                        <a:lumOff val="10000"/>
                      </a:schemeClr>
                    </a:solidFill>
                    <a:latin typeface="Calibri"/>
                    <a:cs typeface="Calibri"/>
                  </a:rPr>
                  <a:t>B</a:t>
                </a:r>
              </a:p>
            </p:txBody>
          </p:sp>
          <p:sp>
            <p:nvSpPr>
              <p:cNvPr id="162" name="TextBox 161"/>
              <p:cNvSpPr txBox="1"/>
              <p:nvPr/>
            </p:nvSpPr>
            <p:spPr>
              <a:xfrm>
                <a:off x="1273457" y="3502814"/>
                <a:ext cx="302024"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900" dirty="0">
                    <a:solidFill>
                      <a:schemeClr val="tx1">
                        <a:lumMod val="90000"/>
                        <a:lumOff val="10000"/>
                      </a:schemeClr>
                    </a:solidFill>
                    <a:latin typeface="Calibri"/>
                    <a:cs typeface="Calibri"/>
                  </a:rPr>
                  <a:t>C</a:t>
                </a:r>
                <a:endParaRPr lang="en-US" sz="900" dirty="0" smtClean="0">
                  <a:solidFill>
                    <a:schemeClr val="tx1">
                      <a:lumMod val="90000"/>
                      <a:lumOff val="10000"/>
                    </a:schemeClr>
                  </a:solidFill>
                  <a:latin typeface="Calibri"/>
                  <a:cs typeface="Calibri"/>
                </a:endParaRPr>
              </a:p>
            </p:txBody>
          </p:sp>
          <p:sp>
            <p:nvSpPr>
              <p:cNvPr id="163" name="TextBox 162"/>
              <p:cNvSpPr txBox="1"/>
              <p:nvPr/>
            </p:nvSpPr>
            <p:spPr>
              <a:xfrm>
                <a:off x="872737" y="2947173"/>
                <a:ext cx="302024"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900" dirty="0" smtClean="0">
                    <a:solidFill>
                      <a:schemeClr val="tx1">
                        <a:lumMod val="90000"/>
                        <a:lumOff val="10000"/>
                      </a:schemeClr>
                    </a:solidFill>
                    <a:latin typeface="Calibri"/>
                    <a:cs typeface="Calibri"/>
                  </a:rPr>
                  <a:t>A</a:t>
                </a:r>
              </a:p>
            </p:txBody>
          </p:sp>
          <p:sp>
            <p:nvSpPr>
              <p:cNvPr id="164" name="TextBox 163"/>
              <p:cNvSpPr txBox="1"/>
              <p:nvPr/>
            </p:nvSpPr>
            <p:spPr>
              <a:xfrm>
                <a:off x="702939" y="3910458"/>
                <a:ext cx="706613"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1000" dirty="0" smtClean="0">
                    <a:solidFill>
                      <a:schemeClr val="tx1">
                        <a:lumMod val="90000"/>
                        <a:lumOff val="10000"/>
                      </a:schemeClr>
                    </a:solidFill>
                    <a:latin typeface="Calibri"/>
                    <a:cs typeface="Calibri"/>
                  </a:rPr>
                  <a:t>App 1</a:t>
                </a:r>
              </a:p>
            </p:txBody>
          </p:sp>
        </p:grpSp>
        <p:grpSp>
          <p:nvGrpSpPr>
            <p:cNvPr id="121" name="Group 120"/>
            <p:cNvGrpSpPr/>
            <p:nvPr/>
          </p:nvGrpSpPr>
          <p:grpSpPr>
            <a:xfrm>
              <a:off x="1069399" y="2876550"/>
              <a:ext cx="656558" cy="678010"/>
              <a:chOff x="503669" y="2947173"/>
              <a:chExt cx="1279446" cy="1453377"/>
            </a:xfrm>
          </p:grpSpPr>
          <p:sp>
            <p:nvSpPr>
              <p:cNvPr id="149" name="Rounded Rectangle 148"/>
              <p:cNvSpPr/>
              <p:nvPr/>
            </p:nvSpPr>
            <p:spPr>
              <a:xfrm>
                <a:off x="503669" y="2949475"/>
                <a:ext cx="1279446" cy="1451075"/>
              </a:xfrm>
              <a:prstGeom prst="roundRect">
                <a:avLst/>
              </a:prstGeom>
              <a:ln/>
            </p:spPr>
            <p:style>
              <a:lnRef idx="1">
                <a:schemeClr val="dk1"/>
              </a:lnRef>
              <a:fillRef idx="2">
                <a:schemeClr val="dk1"/>
              </a:fillRef>
              <a:effectRef idx="1">
                <a:schemeClr val="dk1"/>
              </a:effectRef>
              <a:fontRef idx="minor">
                <a:schemeClr val="dk1"/>
              </a:fontRef>
            </p:style>
            <p:txBody>
              <a:bodyPr lIns="72000" tIns="72000" rIns="72000" bIns="72000" rtlCol="0" anchor="ctr"/>
              <a:lstStyle/>
              <a:p>
                <a:pPr algn="ctr">
                  <a:spcBef>
                    <a:spcPts val="300"/>
                  </a:spcBef>
                  <a:spcAft>
                    <a:spcPts val="300"/>
                  </a:spcAft>
                </a:pPr>
                <a:endParaRPr lang="en-US" sz="900" b="1" dirty="0" err="1" smtClean="0"/>
              </a:p>
            </p:txBody>
          </p:sp>
          <p:pic>
            <p:nvPicPr>
              <p:cNvPr id="150" name="Picture 149"/>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829867" y="2992741"/>
                <a:ext cx="502919" cy="502919"/>
              </a:xfrm>
              <a:prstGeom prst="rect">
                <a:avLst/>
              </a:prstGeom>
            </p:spPr>
          </p:pic>
          <p:pic>
            <p:nvPicPr>
              <p:cNvPr id="151" name="Picture 150"/>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233726" y="3531981"/>
                <a:ext cx="502920" cy="502920"/>
              </a:xfrm>
              <a:prstGeom prst="rect">
                <a:avLst/>
              </a:prstGeom>
            </p:spPr>
          </p:pic>
          <p:pic>
            <p:nvPicPr>
              <p:cNvPr id="152" name="Picture 151"/>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23889" y="3534512"/>
                <a:ext cx="502920" cy="502920"/>
              </a:xfrm>
              <a:prstGeom prst="rect">
                <a:avLst/>
              </a:prstGeom>
            </p:spPr>
          </p:pic>
          <p:sp>
            <p:nvSpPr>
              <p:cNvPr id="153" name="TextBox 152"/>
              <p:cNvSpPr txBox="1"/>
              <p:nvPr/>
            </p:nvSpPr>
            <p:spPr>
              <a:xfrm>
                <a:off x="671150" y="3502813"/>
                <a:ext cx="302024"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900" dirty="0" smtClean="0">
                    <a:solidFill>
                      <a:schemeClr val="tx1">
                        <a:lumMod val="90000"/>
                        <a:lumOff val="10000"/>
                      </a:schemeClr>
                    </a:solidFill>
                    <a:latin typeface="Calibri"/>
                    <a:cs typeface="Calibri"/>
                  </a:rPr>
                  <a:t>B</a:t>
                </a:r>
              </a:p>
            </p:txBody>
          </p:sp>
          <p:sp>
            <p:nvSpPr>
              <p:cNvPr id="154" name="TextBox 153"/>
              <p:cNvSpPr txBox="1"/>
              <p:nvPr/>
            </p:nvSpPr>
            <p:spPr>
              <a:xfrm>
                <a:off x="1273457" y="3502814"/>
                <a:ext cx="302024"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900" dirty="0">
                    <a:solidFill>
                      <a:schemeClr val="tx1">
                        <a:lumMod val="90000"/>
                        <a:lumOff val="10000"/>
                      </a:schemeClr>
                    </a:solidFill>
                    <a:latin typeface="Calibri"/>
                    <a:cs typeface="Calibri"/>
                  </a:rPr>
                  <a:t>C</a:t>
                </a:r>
                <a:endParaRPr lang="en-US" sz="900" dirty="0" smtClean="0">
                  <a:solidFill>
                    <a:schemeClr val="tx1">
                      <a:lumMod val="90000"/>
                      <a:lumOff val="10000"/>
                    </a:schemeClr>
                  </a:solidFill>
                  <a:latin typeface="Calibri"/>
                  <a:cs typeface="Calibri"/>
                </a:endParaRPr>
              </a:p>
            </p:txBody>
          </p:sp>
          <p:sp>
            <p:nvSpPr>
              <p:cNvPr id="155" name="TextBox 154"/>
              <p:cNvSpPr txBox="1"/>
              <p:nvPr/>
            </p:nvSpPr>
            <p:spPr>
              <a:xfrm>
                <a:off x="872737" y="2947173"/>
                <a:ext cx="302024"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900" dirty="0" smtClean="0">
                    <a:solidFill>
                      <a:schemeClr val="tx1">
                        <a:lumMod val="90000"/>
                        <a:lumOff val="10000"/>
                      </a:schemeClr>
                    </a:solidFill>
                    <a:latin typeface="Calibri"/>
                    <a:cs typeface="Calibri"/>
                  </a:rPr>
                  <a:t>A</a:t>
                </a:r>
              </a:p>
            </p:txBody>
          </p:sp>
          <p:sp>
            <p:nvSpPr>
              <p:cNvPr id="156" name="TextBox 155"/>
              <p:cNvSpPr txBox="1"/>
              <p:nvPr/>
            </p:nvSpPr>
            <p:spPr>
              <a:xfrm>
                <a:off x="702939" y="3910458"/>
                <a:ext cx="706613"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1000" dirty="0" smtClean="0">
                    <a:solidFill>
                      <a:schemeClr val="tx1">
                        <a:lumMod val="90000"/>
                        <a:lumOff val="10000"/>
                      </a:schemeClr>
                    </a:solidFill>
                    <a:latin typeface="Calibri"/>
                    <a:cs typeface="Calibri"/>
                  </a:rPr>
                  <a:t>App 2</a:t>
                </a:r>
              </a:p>
            </p:txBody>
          </p:sp>
        </p:grpSp>
        <p:grpSp>
          <p:nvGrpSpPr>
            <p:cNvPr id="122" name="Group 121"/>
            <p:cNvGrpSpPr/>
            <p:nvPr/>
          </p:nvGrpSpPr>
          <p:grpSpPr>
            <a:xfrm>
              <a:off x="642420" y="3773481"/>
              <a:ext cx="656558" cy="678010"/>
              <a:chOff x="503669" y="2947173"/>
              <a:chExt cx="1279446" cy="1453377"/>
            </a:xfrm>
          </p:grpSpPr>
          <p:sp>
            <p:nvSpPr>
              <p:cNvPr id="124" name="Rounded Rectangle 123"/>
              <p:cNvSpPr/>
              <p:nvPr/>
            </p:nvSpPr>
            <p:spPr>
              <a:xfrm>
                <a:off x="503669" y="2949475"/>
                <a:ext cx="1279446" cy="1451075"/>
              </a:xfrm>
              <a:prstGeom prst="roundRect">
                <a:avLst/>
              </a:prstGeom>
              <a:ln/>
            </p:spPr>
            <p:style>
              <a:lnRef idx="1">
                <a:schemeClr val="dk1"/>
              </a:lnRef>
              <a:fillRef idx="2">
                <a:schemeClr val="dk1"/>
              </a:fillRef>
              <a:effectRef idx="1">
                <a:schemeClr val="dk1"/>
              </a:effectRef>
              <a:fontRef idx="minor">
                <a:schemeClr val="dk1"/>
              </a:fontRef>
            </p:style>
            <p:txBody>
              <a:bodyPr lIns="72000" tIns="72000" rIns="72000" bIns="72000" rtlCol="0" anchor="ctr"/>
              <a:lstStyle/>
              <a:p>
                <a:pPr algn="ctr">
                  <a:spcBef>
                    <a:spcPts val="300"/>
                  </a:spcBef>
                  <a:spcAft>
                    <a:spcPts val="300"/>
                  </a:spcAft>
                </a:pPr>
                <a:endParaRPr lang="en-US" sz="900" b="1" dirty="0" err="1" smtClean="0"/>
              </a:p>
            </p:txBody>
          </p:sp>
          <p:pic>
            <p:nvPicPr>
              <p:cNvPr id="125" name="Picture 124"/>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829867" y="2992741"/>
                <a:ext cx="502919" cy="502919"/>
              </a:xfrm>
              <a:prstGeom prst="rect">
                <a:avLst/>
              </a:prstGeom>
            </p:spPr>
          </p:pic>
          <p:pic>
            <p:nvPicPr>
              <p:cNvPr id="129" name="Picture 128"/>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233726" y="3531981"/>
                <a:ext cx="502920" cy="502920"/>
              </a:xfrm>
              <a:prstGeom prst="rect">
                <a:avLst/>
              </a:prstGeom>
            </p:spPr>
          </p:pic>
          <p:pic>
            <p:nvPicPr>
              <p:cNvPr id="132" name="Picture 131"/>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23889" y="3534512"/>
                <a:ext cx="502920" cy="502920"/>
              </a:xfrm>
              <a:prstGeom prst="rect">
                <a:avLst/>
              </a:prstGeom>
            </p:spPr>
          </p:pic>
          <p:sp>
            <p:nvSpPr>
              <p:cNvPr id="133" name="TextBox 132"/>
              <p:cNvSpPr txBox="1"/>
              <p:nvPr/>
            </p:nvSpPr>
            <p:spPr>
              <a:xfrm>
                <a:off x="671150" y="3502813"/>
                <a:ext cx="302024"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900" dirty="0" smtClean="0">
                    <a:solidFill>
                      <a:schemeClr val="tx1">
                        <a:lumMod val="90000"/>
                        <a:lumOff val="10000"/>
                      </a:schemeClr>
                    </a:solidFill>
                    <a:latin typeface="Calibri"/>
                    <a:cs typeface="Calibri"/>
                  </a:rPr>
                  <a:t>B</a:t>
                </a:r>
              </a:p>
            </p:txBody>
          </p:sp>
          <p:sp>
            <p:nvSpPr>
              <p:cNvPr id="140" name="TextBox 139"/>
              <p:cNvSpPr txBox="1"/>
              <p:nvPr/>
            </p:nvSpPr>
            <p:spPr>
              <a:xfrm>
                <a:off x="1273457" y="3502814"/>
                <a:ext cx="302024"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900" dirty="0">
                    <a:solidFill>
                      <a:schemeClr val="tx1">
                        <a:lumMod val="90000"/>
                        <a:lumOff val="10000"/>
                      </a:schemeClr>
                    </a:solidFill>
                    <a:latin typeface="Calibri"/>
                    <a:cs typeface="Calibri"/>
                  </a:rPr>
                  <a:t>C</a:t>
                </a:r>
                <a:endParaRPr lang="en-US" sz="900" dirty="0" smtClean="0">
                  <a:solidFill>
                    <a:schemeClr val="tx1">
                      <a:lumMod val="90000"/>
                      <a:lumOff val="10000"/>
                    </a:schemeClr>
                  </a:solidFill>
                  <a:latin typeface="Calibri"/>
                  <a:cs typeface="Calibri"/>
                </a:endParaRPr>
              </a:p>
            </p:txBody>
          </p:sp>
          <p:sp>
            <p:nvSpPr>
              <p:cNvPr id="147" name="TextBox 146"/>
              <p:cNvSpPr txBox="1"/>
              <p:nvPr/>
            </p:nvSpPr>
            <p:spPr>
              <a:xfrm>
                <a:off x="872737" y="2947173"/>
                <a:ext cx="302024"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900" dirty="0" smtClean="0">
                    <a:solidFill>
                      <a:schemeClr val="tx1">
                        <a:lumMod val="90000"/>
                        <a:lumOff val="10000"/>
                      </a:schemeClr>
                    </a:solidFill>
                    <a:latin typeface="Calibri"/>
                    <a:cs typeface="Calibri"/>
                  </a:rPr>
                  <a:t>A</a:t>
                </a:r>
              </a:p>
            </p:txBody>
          </p:sp>
          <p:sp>
            <p:nvSpPr>
              <p:cNvPr id="148" name="TextBox 147"/>
              <p:cNvSpPr txBox="1"/>
              <p:nvPr/>
            </p:nvSpPr>
            <p:spPr>
              <a:xfrm>
                <a:off x="702939" y="3910458"/>
                <a:ext cx="706613" cy="381000"/>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1000" dirty="0" smtClean="0">
                    <a:solidFill>
                      <a:schemeClr val="tx1">
                        <a:lumMod val="90000"/>
                        <a:lumOff val="10000"/>
                      </a:schemeClr>
                    </a:solidFill>
                    <a:latin typeface="Calibri"/>
                    <a:cs typeface="Calibri"/>
                  </a:rPr>
                  <a:t>App 3</a:t>
                </a:r>
              </a:p>
            </p:txBody>
          </p:sp>
        </p:grpSp>
      </p:grpSp>
      <p:sp>
        <p:nvSpPr>
          <p:cNvPr id="165" name="Rounded Rectangle 164"/>
          <p:cNvSpPr/>
          <p:nvPr/>
        </p:nvSpPr>
        <p:spPr>
          <a:xfrm>
            <a:off x="426177" y="2834156"/>
            <a:ext cx="1449300" cy="1682703"/>
          </a:xfrm>
          <a:custGeom>
            <a:avLst/>
            <a:gdLst>
              <a:gd name="connsiteX0" fmla="*/ 0 w 1279446"/>
              <a:gd name="connsiteY0" fmla="*/ 213245 h 1451075"/>
              <a:gd name="connsiteX1" fmla="*/ 213245 w 1279446"/>
              <a:gd name="connsiteY1" fmla="*/ 0 h 1451075"/>
              <a:gd name="connsiteX2" fmla="*/ 1066201 w 1279446"/>
              <a:gd name="connsiteY2" fmla="*/ 0 h 1451075"/>
              <a:gd name="connsiteX3" fmla="*/ 1279446 w 1279446"/>
              <a:gd name="connsiteY3" fmla="*/ 213245 h 1451075"/>
              <a:gd name="connsiteX4" fmla="*/ 1279446 w 1279446"/>
              <a:gd name="connsiteY4" fmla="*/ 1237830 h 1451075"/>
              <a:gd name="connsiteX5" fmla="*/ 1066201 w 1279446"/>
              <a:gd name="connsiteY5" fmla="*/ 1451075 h 1451075"/>
              <a:gd name="connsiteX6" fmla="*/ 213245 w 1279446"/>
              <a:gd name="connsiteY6" fmla="*/ 1451075 h 1451075"/>
              <a:gd name="connsiteX7" fmla="*/ 0 w 1279446"/>
              <a:gd name="connsiteY7" fmla="*/ 1237830 h 1451075"/>
              <a:gd name="connsiteX8" fmla="*/ 0 w 1279446"/>
              <a:gd name="connsiteY8" fmla="*/ 213245 h 1451075"/>
              <a:gd name="connsiteX0" fmla="*/ 0 w 1279446"/>
              <a:gd name="connsiteY0" fmla="*/ 213245 h 1451075"/>
              <a:gd name="connsiteX1" fmla="*/ 213245 w 1279446"/>
              <a:gd name="connsiteY1" fmla="*/ 0 h 1451075"/>
              <a:gd name="connsiteX2" fmla="*/ 1066201 w 1279446"/>
              <a:gd name="connsiteY2" fmla="*/ 0 h 1451075"/>
              <a:gd name="connsiteX3" fmla="*/ 1279446 w 1279446"/>
              <a:gd name="connsiteY3" fmla="*/ 213245 h 1451075"/>
              <a:gd name="connsiteX4" fmla="*/ 1279446 w 1279446"/>
              <a:gd name="connsiteY4" fmla="*/ 1330354 h 1451075"/>
              <a:gd name="connsiteX5" fmla="*/ 1066201 w 1279446"/>
              <a:gd name="connsiteY5" fmla="*/ 1451075 h 1451075"/>
              <a:gd name="connsiteX6" fmla="*/ 213245 w 1279446"/>
              <a:gd name="connsiteY6" fmla="*/ 1451075 h 1451075"/>
              <a:gd name="connsiteX7" fmla="*/ 0 w 1279446"/>
              <a:gd name="connsiteY7" fmla="*/ 1237830 h 1451075"/>
              <a:gd name="connsiteX8" fmla="*/ 0 w 1279446"/>
              <a:gd name="connsiteY8" fmla="*/ 213245 h 1451075"/>
              <a:gd name="connsiteX0" fmla="*/ 0 w 1279446"/>
              <a:gd name="connsiteY0" fmla="*/ 213245 h 1468673"/>
              <a:gd name="connsiteX1" fmla="*/ 213245 w 1279446"/>
              <a:gd name="connsiteY1" fmla="*/ 0 h 1468673"/>
              <a:gd name="connsiteX2" fmla="*/ 1066201 w 1279446"/>
              <a:gd name="connsiteY2" fmla="*/ 0 h 1468673"/>
              <a:gd name="connsiteX3" fmla="*/ 1279446 w 1279446"/>
              <a:gd name="connsiteY3" fmla="*/ 213245 h 1468673"/>
              <a:gd name="connsiteX4" fmla="*/ 1279446 w 1279446"/>
              <a:gd name="connsiteY4" fmla="*/ 1330354 h 1468673"/>
              <a:gd name="connsiteX5" fmla="*/ 1066201 w 1279446"/>
              <a:gd name="connsiteY5" fmla="*/ 1451075 h 1468673"/>
              <a:gd name="connsiteX6" fmla="*/ 213245 w 1279446"/>
              <a:gd name="connsiteY6" fmla="*/ 1451075 h 1468673"/>
              <a:gd name="connsiteX7" fmla="*/ 0 w 1279446"/>
              <a:gd name="connsiteY7" fmla="*/ 1237830 h 1468673"/>
              <a:gd name="connsiteX8" fmla="*/ 0 w 1279446"/>
              <a:gd name="connsiteY8" fmla="*/ 213245 h 1468673"/>
              <a:gd name="connsiteX0" fmla="*/ 0 w 1279446"/>
              <a:gd name="connsiteY0" fmla="*/ 213245 h 1451075"/>
              <a:gd name="connsiteX1" fmla="*/ 213245 w 1279446"/>
              <a:gd name="connsiteY1" fmla="*/ 0 h 1451075"/>
              <a:gd name="connsiteX2" fmla="*/ 1066201 w 1279446"/>
              <a:gd name="connsiteY2" fmla="*/ 0 h 1451075"/>
              <a:gd name="connsiteX3" fmla="*/ 1279446 w 1279446"/>
              <a:gd name="connsiteY3" fmla="*/ 213245 h 1451075"/>
              <a:gd name="connsiteX4" fmla="*/ 1279446 w 1279446"/>
              <a:gd name="connsiteY4" fmla="*/ 1330354 h 1451075"/>
              <a:gd name="connsiteX5" fmla="*/ 1066201 w 1279446"/>
              <a:gd name="connsiteY5" fmla="*/ 1451075 h 1451075"/>
              <a:gd name="connsiteX6" fmla="*/ 213245 w 1279446"/>
              <a:gd name="connsiteY6" fmla="*/ 1451075 h 1451075"/>
              <a:gd name="connsiteX7" fmla="*/ 0 w 1279446"/>
              <a:gd name="connsiteY7" fmla="*/ 1237830 h 1451075"/>
              <a:gd name="connsiteX8" fmla="*/ 0 w 1279446"/>
              <a:gd name="connsiteY8" fmla="*/ 213245 h 1451075"/>
              <a:gd name="connsiteX0" fmla="*/ 0 w 1279446"/>
              <a:gd name="connsiteY0" fmla="*/ 213245 h 1451075"/>
              <a:gd name="connsiteX1" fmla="*/ 213245 w 1279446"/>
              <a:gd name="connsiteY1" fmla="*/ 0 h 1451075"/>
              <a:gd name="connsiteX2" fmla="*/ 1066201 w 1279446"/>
              <a:gd name="connsiteY2" fmla="*/ 0 h 1451075"/>
              <a:gd name="connsiteX3" fmla="*/ 1279446 w 1279446"/>
              <a:gd name="connsiteY3" fmla="*/ 213245 h 1451075"/>
              <a:gd name="connsiteX4" fmla="*/ 1066201 w 1279446"/>
              <a:gd name="connsiteY4" fmla="*/ 1451075 h 1451075"/>
              <a:gd name="connsiteX5" fmla="*/ 213245 w 1279446"/>
              <a:gd name="connsiteY5" fmla="*/ 1451075 h 1451075"/>
              <a:gd name="connsiteX6" fmla="*/ 0 w 1279446"/>
              <a:gd name="connsiteY6" fmla="*/ 1237830 h 1451075"/>
              <a:gd name="connsiteX7" fmla="*/ 0 w 1279446"/>
              <a:gd name="connsiteY7" fmla="*/ 213245 h 1451075"/>
              <a:gd name="connsiteX0" fmla="*/ 0 w 1318507"/>
              <a:gd name="connsiteY0" fmla="*/ 213245 h 1451075"/>
              <a:gd name="connsiteX1" fmla="*/ 213245 w 1318507"/>
              <a:gd name="connsiteY1" fmla="*/ 0 h 1451075"/>
              <a:gd name="connsiteX2" fmla="*/ 1066201 w 1318507"/>
              <a:gd name="connsiteY2" fmla="*/ 0 h 1451075"/>
              <a:gd name="connsiteX3" fmla="*/ 1279446 w 1318507"/>
              <a:gd name="connsiteY3" fmla="*/ 213245 h 1451075"/>
              <a:gd name="connsiteX4" fmla="*/ 1318507 w 1318507"/>
              <a:gd name="connsiteY4" fmla="*/ 1451075 h 1451075"/>
              <a:gd name="connsiteX5" fmla="*/ 213245 w 1318507"/>
              <a:gd name="connsiteY5" fmla="*/ 1451075 h 1451075"/>
              <a:gd name="connsiteX6" fmla="*/ 0 w 1318507"/>
              <a:gd name="connsiteY6" fmla="*/ 1237830 h 1451075"/>
              <a:gd name="connsiteX7" fmla="*/ 0 w 1318507"/>
              <a:gd name="connsiteY7" fmla="*/ 213245 h 1451075"/>
              <a:gd name="connsiteX0" fmla="*/ 0 w 1318507"/>
              <a:gd name="connsiteY0" fmla="*/ 213245 h 1451075"/>
              <a:gd name="connsiteX1" fmla="*/ 213245 w 1318507"/>
              <a:gd name="connsiteY1" fmla="*/ 0 h 1451075"/>
              <a:gd name="connsiteX2" fmla="*/ 1279446 w 1318507"/>
              <a:gd name="connsiteY2" fmla="*/ 213245 h 1451075"/>
              <a:gd name="connsiteX3" fmla="*/ 1318507 w 1318507"/>
              <a:gd name="connsiteY3" fmla="*/ 1451075 h 1451075"/>
              <a:gd name="connsiteX4" fmla="*/ 213245 w 1318507"/>
              <a:gd name="connsiteY4" fmla="*/ 1451075 h 1451075"/>
              <a:gd name="connsiteX5" fmla="*/ 0 w 1318507"/>
              <a:gd name="connsiteY5" fmla="*/ 1237830 h 1451075"/>
              <a:gd name="connsiteX6" fmla="*/ 0 w 1318507"/>
              <a:gd name="connsiteY6" fmla="*/ 213245 h 1451075"/>
              <a:gd name="connsiteX0" fmla="*/ 0 w 1396876"/>
              <a:gd name="connsiteY0" fmla="*/ 213245 h 1556473"/>
              <a:gd name="connsiteX1" fmla="*/ 213245 w 1396876"/>
              <a:gd name="connsiteY1" fmla="*/ 0 h 1556473"/>
              <a:gd name="connsiteX2" fmla="*/ 1304676 w 1396876"/>
              <a:gd name="connsiteY2" fmla="*/ 28197 h 1556473"/>
              <a:gd name="connsiteX3" fmla="*/ 1318507 w 1396876"/>
              <a:gd name="connsiteY3" fmla="*/ 1451075 h 1556473"/>
              <a:gd name="connsiteX4" fmla="*/ 213245 w 1396876"/>
              <a:gd name="connsiteY4" fmla="*/ 1451075 h 1556473"/>
              <a:gd name="connsiteX5" fmla="*/ 0 w 1396876"/>
              <a:gd name="connsiteY5" fmla="*/ 1237830 h 1556473"/>
              <a:gd name="connsiteX6" fmla="*/ 0 w 1396876"/>
              <a:gd name="connsiteY6" fmla="*/ 213245 h 1556473"/>
              <a:gd name="connsiteX0" fmla="*/ 0 w 1318507"/>
              <a:gd name="connsiteY0" fmla="*/ 213245 h 1556473"/>
              <a:gd name="connsiteX1" fmla="*/ 213245 w 1318507"/>
              <a:gd name="connsiteY1" fmla="*/ 0 h 1556473"/>
              <a:gd name="connsiteX2" fmla="*/ 1304676 w 1318507"/>
              <a:gd name="connsiteY2" fmla="*/ 28197 h 1556473"/>
              <a:gd name="connsiteX3" fmla="*/ 1318507 w 1318507"/>
              <a:gd name="connsiteY3" fmla="*/ 1451075 h 1556473"/>
              <a:gd name="connsiteX4" fmla="*/ 213245 w 1318507"/>
              <a:gd name="connsiteY4" fmla="*/ 1451075 h 1556473"/>
              <a:gd name="connsiteX5" fmla="*/ 0 w 1318507"/>
              <a:gd name="connsiteY5" fmla="*/ 1237830 h 1556473"/>
              <a:gd name="connsiteX6" fmla="*/ 0 w 1318507"/>
              <a:gd name="connsiteY6" fmla="*/ 213245 h 1556473"/>
              <a:gd name="connsiteX0" fmla="*/ 0 w 1318507"/>
              <a:gd name="connsiteY0" fmla="*/ 213245 h 1451075"/>
              <a:gd name="connsiteX1" fmla="*/ 213245 w 1318507"/>
              <a:gd name="connsiteY1" fmla="*/ 0 h 1451075"/>
              <a:gd name="connsiteX2" fmla="*/ 1304676 w 1318507"/>
              <a:gd name="connsiteY2" fmla="*/ 28197 h 1451075"/>
              <a:gd name="connsiteX3" fmla="*/ 1318507 w 1318507"/>
              <a:gd name="connsiteY3" fmla="*/ 1451075 h 1451075"/>
              <a:gd name="connsiteX4" fmla="*/ 213245 w 1318507"/>
              <a:gd name="connsiteY4" fmla="*/ 1451075 h 1451075"/>
              <a:gd name="connsiteX5" fmla="*/ 0 w 1318507"/>
              <a:gd name="connsiteY5" fmla="*/ 1237830 h 1451075"/>
              <a:gd name="connsiteX6" fmla="*/ 0 w 1318507"/>
              <a:gd name="connsiteY6" fmla="*/ 213245 h 1451075"/>
              <a:gd name="connsiteX0" fmla="*/ 0 w 1318507"/>
              <a:gd name="connsiteY0" fmla="*/ 274189 h 1512019"/>
              <a:gd name="connsiteX1" fmla="*/ 1304676 w 1318507"/>
              <a:gd name="connsiteY1" fmla="*/ 89141 h 1512019"/>
              <a:gd name="connsiteX2" fmla="*/ 1318507 w 1318507"/>
              <a:gd name="connsiteY2" fmla="*/ 1512019 h 1512019"/>
              <a:gd name="connsiteX3" fmla="*/ 213245 w 1318507"/>
              <a:gd name="connsiteY3" fmla="*/ 1512019 h 1512019"/>
              <a:gd name="connsiteX4" fmla="*/ 0 w 1318507"/>
              <a:gd name="connsiteY4" fmla="*/ 1298774 h 1512019"/>
              <a:gd name="connsiteX5" fmla="*/ 0 w 1318507"/>
              <a:gd name="connsiteY5" fmla="*/ 274189 h 1512019"/>
              <a:gd name="connsiteX0" fmla="*/ 16821 w 1318507"/>
              <a:gd name="connsiteY0" fmla="*/ 166279 h 1563924"/>
              <a:gd name="connsiteX1" fmla="*/ 1304676 w 1318507"/>
              <a:gd name="connsiteY1" fmla="*/ 141046 h 1563924"/>
              <a:gd name="connsiteX2" fmla="*/ 1318507 w 1318507"/>
              <a:gd name="connsiteY2" fmla="*/ 1563924 h 1563924"/>
              <a:gd name="connsiteX3" fmla="*/ 213245 w 1318507"/>
              <a:gd name="connsiteY3" fmla="*/ 1563924 h 1563924"/>
              <a:gd name="connsiteX4" fmla="*/ 0 w 1318507"/>
              <a:gd name="connsiteY4" fmla="*/ 1350679 h 1563924"/>
              <a:gd name="connsiteX5" fmla="*/ 16821 w 1318507"/>
              <a:gd name="connsiteY5" fmla="*/ 166279 h 1563924"/>
              <a:gd name="connsiteX0" fmla="*/ 16821 w 1318507"/>
              <a:gd name="connsiteY0" fmla="*/ 25233 h 1422878"/>
              <a:gd name="connsiteX1" fmla="*/ 1304676 w 1318507"/>
              <a:gd name="connsiteY1" fmla="*/ 0 h 1422878"/>
              <a:gd name="connsiteX2" fmla="*/ 1318507 w 1318507"/>
              <a:gd name="connsiteY2" fmla="*/ 1422878 h 1422878"/>
              <a:gd name="connsiteX3" fmla="*/ 213245 w 1318507"/>
              <a:gd name="connsiteY3" fmla="*/ 1422878 h 1422878"/>
              <a:gd name="connsiteX4" fmla="*/ 0 w 1318507"/>
              <a:gd name="connsiteY4" fmla="*/ 1209633 h 1422878"/>
              <a:gd name="connsiteX5" fmla="*/ 16821 w 1318507"/>
              <a:gd name="connsiteY5" fmla="*/ 25233 h 1422878"/>
              <a:gd name="connsiteX0" fmla="*/ 8411 w 1318507"/>
              <a:gd name="connsiteY0" fmla="*/ 0 h 1422879"/>
              <a:gd name="connsiteX1" fmla="*/ 1304676 w 1318507"/>
              <a:gd name="connsiteY1" fmla="*/ 1 h 1422879"/>
              <a:gd name="connsiteX2" fmla="*/ 1318507 w 1318507"/>
              <a:gd name="connsiteY2" fmla="*/ 1422879 h 1422879"/>
              <a:gd name="connsiteX3" fmla="*/ 213245 w 1318507"/>
              <a:gd name="connsiteY3" fmla="*/ 1422879 h 1422879"/>
              <a:gd name="connsiteX4" fmla="*/ 0 w 1318507"/>
              <a:gd name="connsiteY4" fmla="*/ 1209634 h 1422879"/>
              <a:gd name="connsiteX5" fmla="*/ 8411 w 1318507"/>
              <a:gd name="connsiteY5" fmla="*/ 0 h 1422879"/>
              <a:gd name="connsiteX0" fmla="*/ 8778 w 1318874"/>
              <a:gd name="connsiteY0" fmla="*/ 0 h 1422879"/>
              <a:gd name="connsiteX1" fmla="*/ 1305043 w 1318874"/>
              <a:gd name="connsiteY1" fmla="*/ 1 h 1422879"/>
              <a:gd name="connsiteX2" fmla="*/ 1318874 w 1318874"/>
              <a:gd name="connsiteY2" fmla="*/ 1422879 h 1422879"/>
              <a:gd name="connsiteX3" fmla="*/ 213612 w 1318874"/>
              <a:gd name="connsiteY3" fmla="*/ 1422879 h 1422879"/>
              <a:gd name="connsiteX4" fmla="*/ 367 w 1318874"/>
              <a:gd name="connsiteY4" fmla="*/ 1209634 h 1422879"/>
              <a:gd name="connsiteX5" fmla="*/ 8778 w 1318874"/>
              <a:gd name="connsiteY5" fmla="*/ 0 h 1422879"/>
              <a:gd name="connsiteX0" fmla="*/ 8411 w 1318507"/>
              <a:gd name="connsiteY0" fmla="*/ 0 h 1422879"/>
              <a:gd name="connsiteX1" fmla="*/ 1304676 w 1318507"/>
              <a:gd name="connsiteY1" fmla="*/ 1 h 1422879"/>
              <a:gd name="connsiteX2" fmla="*/ 1318507 w 1318507"/>
              <a:gd name="connsiteY2" fmla="*/ 1422879 h 1422879"/>
              <a:gd name="connsiteX3" fmla="*/ 0 w 1318507"/>
              <a:gd name="connsiteY3" fmla="*/ 1209634 h 1422879"/>
              <a:gd name="connsiteX4" fmla="*/ 8411 w 1318507"/>
              <a:gd name="connsiteY4" fmla="*/ 0 h 1422879"/>
              <a:gd name="connsiteX0" fmla="*/ 373 w 1403376"/>
              <a:gd name="connsiteY0" fmla="*/ 0 h 1529700"/>
              <a:gd name="connsiteX1" fmla="*/ 1296638 w 1403376"/>
              <a:gd name="connsiteY1" fmla="*/ 1 h 1529700"/>
              <a:gd name="connsiteX2" fmla="*/ 1310469 w 1403376"/>
              <a:gd name="connsiteY2" fmla="*/ 1422879 h 1529700"/>
              <a:gd name="connsiteX3" fmla="*/ 8783 w 1403376"/>
              <a:gd name="connsiteY3" fmla="*/ 1428327 h 1529700"/>
              <a:gd name="connsiteX4" fmla="*/ 373 w 1403376"/>
              <a:gd name="connsiteY4" fmla="*/ 0 h 1529700"/>
              <a:gd name="connsiteX0" fmla="*/ 373 w 1403376"/>
              <a:gd name="connsiteY0" fmla="*/ 0 h 1428327"/>
              <a:gd name="connsiteX1" fmla="*/ 1296638 w 1403376"/>
              <a:gd name="connsiteY1" fmla="*/ 1 h 1428327"/>
              <a:gd name="connsiteX2" fmla="*/ 1310469 w 1403376"/>
              <a:gd name="connsiteY2" fmla="*/ 1422879 h 1428327"/>
              <a:gd name="connsiteX3" fmla="*/ 8783 w 1403376"/>
              <a:gd name="connsiteY3" fmla="*/ 1428327 h 1428327"/>
              <a:gd name="connsiteX4" fmla="*/ 373 w 1403376"/>
              <a:gd name="connsiteY4" fmla="*/ 0 h 1428327"/>
              <a:gd name="connsiteX0" fmla="*/ 373 w 1310469"/>
              <a:gd name="connsiteY0" fmla="*/ 0 h 1428327"/>
              <a:gd name="connsiteX1" fmla="*/ 1296638 w 1310469"/>
              <a:gd name="connsiteY1" fmla="*/ 1 h 1428327"/>
              <a:gd name="connsiteX2" fmla="*/ 1310469 w 1310469"/>
              <a:gd name="connsiteY2" fmla="*/ 1422879 h 1428327"/>
              <a:gd name="connsiteX3" fmla="*/ 8783 w 1310469"/>
              <a:gd name="connsiteY3" fmla="*/ 1428327 h 1428327"/>
              <a:gd name="connsiteX4" fmla="*/ 373 w 1310469"/>
              <a:gd name="connsiteY4" fmla="*/ 0 h 1428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469" h="1428327">
                <a:moveTo>
                  <a:pt x="373" y="0"/>
                </a:moveTo>
                <a:lnTo>
                  <a:pt x="1296638" y="1"/>
                </a:lnTo>
                <a:lnTo>
                  <a:pt x="1310469" y="1422879"/>
                </a:lnTo>
                <a:lnTo>
                  <a:pt x="8783" y="1428327"/>
                </a:lnTo>
                <a:cubicBezTo>
                  <a:pt x="11587" y="1025116"/>
                  <a:pt x="-2431" y="403211"/>
                  <a:pt x="373" y="0"/>
                </a:cubicBezTo>
                <a:close/>
              </a:path>
            </a:pathLst>
          </a:custGeom>
          <a:noFill/>
          <a:ln w="19050" cmpd="sng">
            <a:solidFill>
              <a:schemeClr val="tx1">
                <a:lumMod val="90000"/>
                <a:lumOff val="10000"/>
              </a:schemeClr>
            </a:solidFill>
            <a:prstDash val="dash"/>
          </a:ln>
        </p:spPr>
        <p:style>
          <a:lnRef idx="1">
            <a:schemeClr val="dk1"/>
          </a:lnRef>
          <a:fillRef idx="2">
            <a:schemeClr val="dk1"/>
          </a:fillRef>
          <a:effectRef idx="1">
            <a:schemeClr val="dk1"/>
          </a:effectRef>
          <a:fontRef idx="minor">
            <a:schemeClr val="dk1"/>
          </a:fontRef>
        </p:style>
        <p:txBody>
          <a:bodyPr lIns="72000" tIns="72000" rIns="72000" bIns="72000" rtlCol="0" anchor="ctr"/>
          <a:lstStyle/>
          <a:p>
            <a:pPr algn="ctr">
              <a:spcBef>
                <a:spcPts val="300"/>
              </a:spcBef>
              <a:spcAft>
                <a:spcPts val="300"/>
              </a:spcAft>
            </a:pPr>
            <a:endParaRPr lang="en-US" b="1" dirty="0" err="1" smtClean="0"/>
          </a:p>
        </p:txBody>
      </p:sp>
      <p:sp>
        <p:nvSpPr>
          <p:cNvPr id="2" name="Title 1"/>
          <p:cNvSpPr>
            <a:spLocks noGrp="1"/>
          </p:cNvSpPr>
          <p:nvPr>
            <p:ph type="title"/>
          </p:nvPr>
        </p:nvSpPr>
        <p:spPr/>
        <p:txBody>
          <a:bodyPr/>
          <a:lstStyle/>
          <a:p>
            <a:r>
              <a:rPr lang="en-US" dirty="0" smtClean="0">
                <a:latin typeface="Trebuchet MS"/>
                <a:cs typeface="Trebuchet MS"/>
              </a:rPr>
              <a:t>The enterprise CD reality </a:t>
            </a:r>
            <a:r>
              <a:rPr lang="en-US" dirty="0">
                <a:cs typeface="Trebuchet MS"/>
              </a:rPr>
              <a:t>– Multiple apps</a:t>
            </a:r>
            <a:endParaRPr lang="en-US" dirty="0">
              <a:latin typeface="Trebuchet MS"/>
              <a:cs typeface="Trebuchet MS"/>
            </a:endParaRPr>
          </a:p>
        </p:txBody>
      </p:sp>
      <p:grpSp>
        <p:nvGrpSpPr>
          <p:cNvPr id="16" name="Group 15"/>
          <p:cNvGrpSpPr/>
          <p:nvPr/>
        </p:nvGrpSpPr>
        <p:grpSpPr>
          <a:xfrm>
            <a:off x="6042143" y="3277203"/>
            <a:ext cx="908536" cy="685532"/>
            <a:chOff x="5413211" y="1285379"/>
            <a:chExt cx="908536" cy="685532"/>
          </a:xfrm>
        </p:grpSpPr>
        <p:sp>
          <p:nvSpPr>
            <p:cNvPr id="34" name="Rounded Rectangle 33"/>
            <p:cNvSpPr/>
            <p:nvPr/>
          </p:nvSpPr>
          <p:spPr>
            <a:xfrm>
              <a:off x="5413211" y="1285379"/>
              <a:ext cx="908536" cy="6855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200" dirty="0" smtClean="0">
                  <a:solidFill>
                    <a:srgbClr val="E5E6E7">
                      <a:lumMod val="10000"/>
                    </a:srgbClr>
                  </a:solidFill>
                  <a:latin typeface="Trebuchet MS"/>
                  <a:cs typeface="Trebuchet MS"/>
                </a:rPr>
                <a:t>Pre-Prod</a:t>
              </a:r>
              <a:endParaRPr lang="en-US" sz="1200" dirty="0">
                <a:solidFill>
                  <a:srgbClr val="E5E6E7">
                    <a:lumMod val="10000"/>
                  </a:srgbClr>
                </a:solidFill>
                <a:latin typeface="Trebuchet MS"/>
                <a:cs typeface="Trebuchet MS"/>
              </a:endParaRPr>
            </a:p>
          </p:txBody>
        </p:sp>
        <p:sp>
          <p:nvSpPr>
            <p:cNvPr id="50" name="Oval 94"/>
            <p:cNvSpPr>
              <a:spLocks noChangeArrowheads="1"/>
            </p:cNvSpPr>
            <p:nvPr/>
          </p:nvSpPr>
          <p:spPr bwMode="auto">
            <a:xfrm>
              <a:off x="5713728" y="1358872"/>
              <a:ext cx="340538" cy="331218"/>
            </a:xfrm>
            <a:prstGeom prst="ellipse">
              <a:avLst/>
            </a:prstGeom>
            <a:solidFill>
              <a:srgbClr val="CC66FF"/>
            </a:solidFill>
            <a:ln w="19050">
              <a:solidFill>
                <a:srgbClr val="7030A0"/>
              </a:solidFill>
              <a:round/>
              <a:headEnd/>
              <a:tailEnd/>
            </a:ln>
            <a:effectLst/>
          </p:spPr>
          <p:txBody>
            <a:bodyPr wrap="none" anchor="ctr"/>
            <a:lstStyle/>
            <a:p>
              <a:pPr>
                <a:defRPr/>
              </a:pPr>
              <a:endParaRPr lang="en-US" kern="0">
                <a:solidFill>
                  <a:sysClr val="windowText" lastClr="000000"/>
                </a:solidFill>
                <a:latin typeface="Trebuchet MS"/>
                <a:cs typeface="Trebuchet MS"/>
              </a:endParaRPr>
            </a:p>
          </p:txBody>
        </p:sp>
        <p:grpSp>
          <p:nvGrpSpPr>
            <p:cNvPr id="51" name="Group 95"/>
            <p:cNvGrpSpPr>
              <a:grpSpLocks/>
            </p:cNvGrpSpPr>
            <p:nvPr/>
          </p:nvGrpSpPr>
          <p:grpSpPr bwMode="auto">
            <a:xfrm>
              <a:off x="5759770" y="1413934"/>
              <a:ext cx="247585" cy="220247"/>
              <a:chOff x="424" y="1477"/>
              <a:chExt cx="364" cy="332"/>
            </a:xfrm>
          </p:grpSpPr>
          <p:grpSp>
            <p:nvGrpSpPr>
              <p:cNvPr id="52" name="Group 96"/>
              <p:cNvGrpSpPr>
                <a:grpSpLocks/>
              </p:cNvGrpSpPr>
              <p:nvPr/>
            </p:nvGrpSpPr>
            <p:grpSpPr bwMode="auto">
              <a:xfrm>
                <a:off x="424" y="1489"/>
                <a:ext cx="139" cy="227"/>
                <a:chOff x="2992" y="2360"/>
                <a:chExt cx="322" cy="527"/>
              </a:xfrm>
            </p:grpSpPr>
            <p:sp>
              <p:nvSpPr>
                <p:cNvPr id="59" name="Oval 97"/>
                <p:cNvSpPr>
                  <a:spLocks noChangeArrowheads="1"/>
                </p:cNvSpPr>
                <p:nvPr/>
              </p:nvSpPr>
              <p:spPr bwMode="auto">
                <a:xfrm>
                  <a:off x="2992" y="2719"/>
                  <a:ext cx="323" cy="169"/>
                </a:xfrm>
                <a:prstGeom prst="ellipse">
                  <a:avLst/>
                </a:prstGeom>
                <a:gradFill rotWithShape="1">
                  <a:gsLst>
                    <a:gs pos="0">
                      <a:srgbClr val="000000"/>
                    </a:gs>
                    <a:gs pos="100000">
                      <a:srgbClr val="000000">
                        <a:gamma/>
                        <a:shade val="0"/>
                        <a:invGamma/>
                        <a:alpha val="0"/>
                      </a:srgbClr>
                    </a:gs>
                  </a:gsLst>
                  <a:path path="shape">
                    <a:fillToRect l="50000" t="50000" r="50000" b="50000"/>
                  </a:path>
                </a:gradFill>
                <a:ln w="9525">
                  <a:noFill/>
                  <a:round/>
                  <a:headEnd/>
                  <a:tailEnd/>
                </a:ln>
                <a:effectLst/>
              </p:spPr>
              <p:txBody>
                <a:bodyPr wrap="none" anchor="ctr"/>
                <a:lstStyle/>
                <a:p>
                  <a:pPr>
                    <a:defRPr/>
                  </a:pPr>
                  <a:endParaRPr lang="en-US" kern="0">
                    <a:solidFill>
                      <a:sysClr val="windowText" lastClr="000000"/>
                    </a:solidFill>
                    <a:latin typeface="Trebuchet MS"/>
                    <a:cs typeface="Trebuchet MS"/>
                  </a:endParaRPr>
                </a:p>
              </p:txBody>
            </p:sp>
            <p:pic>
              <p:nvPicPr>
                <p:cNvPr id="60" name="Picture 98" descr="dood"/>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53" name="Group 99"/>
              <p:cNvGrpSpPr>
                <a:grpSpLocks/>
              </p:cNvGrpSpPr>
              <p:nvPr/>
            </p:nvGrpSpPr>
            <p:grpSpPr bwMode="auto">
              <a:xfrm>
                <a:off x="649" y="1489"/>
                <a:ext cx="139" cy="227"/>
                <a:chOff x="2992" y="2360"/>
                <a:chExt cx="322" cy="527"/>
              </a:xfrm>
            </p:grpSpPr>
            <p:sp>
              <p:nvSpPr>
                <p:cNvPr id="57" name="Oval 100"/>
                <p:cNvSpPr>
                  <a:spLocks noChangeArrowheads="1"/>
                </p:cNvSpPr>
                <p:nvPr/>
              </p:nvSpPr>
              <p:spPr bwMode="auto">
                <a:xfrm>
                  <a:off x="2991" y="2719"/>
                  <a:ext cx="323" cy="169"/>
                </a:xfrm>
                <a:prstGeom prst="ellipse">
                  <a:avLst/>
                </a:prstGeom>
                <a:gradFill rotWithShape="1">
                  <a:gsLst>
                    <a:gs pos="0">
                      <a:srgbClr val="000000"/>
                    </a:gs>
                    <a:gs pos="100000">
                      <a:srgbClr val="000000">
                        <a:gamma/>
                        <a:shade val="0"/>
                        <a:invGamma/>
                        <a:alpha val="0"/>
                      </a:srgbClr>
                    </a:gs>
                  </a:gsLst>
                  <a:path path="shape">
                    <a:fillToRect l="50000" t="50000" r="50000" b="50000"/>
                  </a:path>
                </a:gradFill>
                <a:ln w="9525">
                  <a:noFill/>
                  <a:round/>
                  <a:headEnd/>
                  <a:tailEnd/>
                </a:ln>
                <a:effectLst/>
              </p:spPr>
              <p:txBody>
                <a:bodyPr wrap="none" anchor="ctr"/>
                <a:lstStyle/>
                <a:p>
                  <a:pPr>
                    <a:defRPr/>
                  </a:pPr>
                  <a:endParaRPr lang="en-US" kern="0">
                    <a:solidFill>
                      <a:sysClr val="windowText" lastClr="000000"/>
                    </a:solidFill>
                    <a:latin typeface="Trebuchet MS"/>
                    <a:cs typeface="Trebuchet MS"/>
                  </a:endParaRPr>
                </a:p>
              </p:txBody>
            </p:sp>
            <p:pic>
              <p:nvPicPr>
                <p:cNvPr id="58" name="Picture 101" descr="dood"/>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54" name="Group 102"/>
              <p:cNvGrpSpPr>
                <a:grpSpLocks/>
              </p:cNvGrpSpPr>
              <p:nvPr/>
            </p:nvGrpSpPr>
            <p:grpSpPr bwMode="auto">
              <a:xfrm>
                <a:off x="503" y="1477"/>
                <a:ext cx="206" cy="332"/>
                <a:chOff x="2992" y="2360"/>
                <a:chExt cx="322" cy="527"/>
              </a:xfrm>
            </p:grpSpPr>
            <p:sp>
              <p:nvSpPr>
                <p:cNvPr id="55" name="Oval 103"/>
                <p:cNvSpPr>
                  <a:spLocks noChangeArrowheads="1"/>
                </p:cNvSpPr>
                <p:nvPr/>
              </p:nvSpPr>
              <p:spPr bwMode="auto">
                <a:xfrm>
                  <a:off x="2992" y="2718"/>
                  <a:ext cx="320" cy="169"/>
                </a:xfrm>
                <a:prstGeom prst="ellipse">
                  <a:avLst/>
                </a:prstGeom>
                <a:gradFill rotWithShape="1">
                  <a:gsLst>
                    <a:gs pos="0">
                      <a:srgbClr val="000000"/>
                    </a:gs>
                    <a:gs pos="100000">
                      <a:srgbClr val="000000">
                        <a:gamma/>
                        <a:shade val="0"/>
                        <a:invGamma/>
                        <a:alpha val="0"/>
                      </a:srgbClr>
                    </a:gs>
                  </a:gsLst>
                  <a:path path="shape">
                    <a:fillToRect l="50000" t="50000" r="50000" b="50000"/>
                  </a:path>
                </a:gradFill>
                <a:ln w="9525">
                  <a:noFill/>
                  <a:round/>
                  <a:headEnd/>
                  <a:tailEnd/>
                </a:ln>
                <a:effectLst/>
              </p:spPr>
              <p:txBody>
                <a:bodyPr wrap="none" anchor="ctr"/>
                <a:lstStyle/>
                <a:p>
                  <a:pPr>
                    <a:defRPr/>
                  </a:pPr>
                  <a:endParaRPr lang="en-US" kern="0">
                    <a:solidFill>
                      <a:sysClr val="windowText" lastClr="000000"/>
                    </a:solidFill>
                    <a:latin typeface="Trebuchet MS"/>
                    <a:cs typeface="Trebuchet MS"/>
                  </a:endParaRPr>
                </a:p>
              </p:txBody>
            </p:sp>
            <p:pic>
              <p:nvPicPr>
                <p:cNvPr id="56" name="Picture 104" descr="dood"/>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grpSp>
        <p:nvGrpSpPr>
          <p:cNvPr id="28" name="Group 27"/>
          <p:cNvGrpSpPr/>
          <p:nvPr/>
        </p:nvGrpSpPr>
        <p:grpSpPr>
          <a:xfrm>
            <a:off x="4421637" y="3277203"/>
            <a:ext cx="908536" cy="685532"/>
            <a:chOff x="3792705" y="1285379"/>
            <a:chExt cx="908536" cy="685532"/>
          </a:xfrm>
        </p:grpSpPr>
        <p:sp>
          <p:nvSpPr>
            <p:cNvPr id="48" name="Rounded Rectangle 47"/>
            <p:cNvSpPr/>
            <p:nvPr/>
          </p:nvSpPr>
          <p:spPr>
            <a:xfrm>
              <a:off x="3792705" y="1285379"/>
              <a:ext cx="908536" cy="6855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200" dirty="0" smtClean="0">
                  <a:solidFill>
                    <a:srgbClr val="E5E6E7">
                      <a:lumMod val="10000"/>
                    </a:srgbClr>
                  </a:solidFill>
                  <a:latin typeface="Trebuchet MS"/>
                  <a:cs typeface="Trebuchet MS"/>
                </a:rPr>
                <a:t>Testing</a:t>
              </a:r>
              <a:endParaRPr lang="en-US" sz="1200" dirty="0">
                <a:solidFill>
                  <a:srgbClr val="E5E6E7">
                    <a:lumMod val="10000"/>
                  </a:srgbClr>
                </a:solidFill>
                <a:latin typeface="Trebuchet MS"/>
                <a:cs typeface="Trebuchet MS"/>
              </a:endParaRPr>
            </a:p>
          </p:txBody>
        </p:sp>
        <p:grpSp>
          <p:nvGrpSpPr>
            <p:cNvPr id="26" name="Group 25"/>
            <p:cNvGrpSpPr/>
            <p:nvPr/>
          </p:nvGrpSpPr>
          <p:grpSpPr>
            <a:xfrm>
              <a:off x="4038600" y="1347924"/>
              <a:ext cx="373192" cy="342167"/>
              <a:chOff x="4022716" y="1347924"/>
              <a:chExt cx="373192" cy="342167"/>
            </a:xfrm>
          </p:grpSpPr>
          <p:sp>
            <p:nvSpPr>
              <p:cNvPr id="62" name="Oval 118"/>
              <p:cNvSpPr>
                <a:spLocks noChangeArrowheads="1"/>
              </p:cNvSpPr>
              <p:nvPr/>
            </p:nvSpPr>
            <p:spPr bwMode="auto">
              <a:xfrm>
                <a:off x="4022716" y="1347924"/>
                <a:ext cx="373192" cy="342167"/>
              </a:xfrm>
              <a:prstGeom prst="ellipse">
                <a:avLst/>
              </a:prstGeom>
              <a:gradFill flip="none" rotWithShape="1">
                <a:gsLst>
                  <a:gs pos="0">
                    <a:schemeClr val="accent1">
                      <a:lumMod val="90000"/>
                    </a:schemeClr>
                  </a:gs>
                  <a:gs pos="100000">
                    <a:schemeClr val="tx2"/>
                  </a:gs>
                </a:gsLst>
                <a:lin ang="5400000" scaled="1"/>
                <a:tileRect/>
              </a:gradFill>
              <a:ln w="19050">
                <a:solidFill>
                  <a:srgbClr val="3A7CFF"/>
                </a:solidFill>
                <a:round/>
                <a:headEnd/>
                <a:tailEnd/>
              </a:ln>
              <a:effectLst/>
            </p:spPr>
            <p:txBody>
              <a:bodyPr wrap="none" anchor="ctr"/>
              <a:lstStyle/>
              <a:p>
                <a:pPr defTabSz="457200">
                  <a:defRPr/>
                </a:pPr>
                <a:endParaRPr lang="en-US">
                  <a:solidFill>
                    <a:srgbClr val="003A63"/>
                  </a:solidFill>
                  <a:latin typeface="Trebuchet MS"/>
                  <a:cs typeface="Trebuchet MS"/>
                </a:endParaRPr>
              </a:p>
            </p:txBody>
          </p:sp>
          <p:grpSp>
            <p:nvGrpSpPr>
              <p:cNvPr id="63" name="Group 119"/>
              <p:cNvGrpSpPr>
                <a:grpSpLocks/>
              </p:cNvGrpSpPr>
              <p:nvPr/>
            </p:nvGrpSpPr>
            <p:grpSpPr bwMode="auto">
              <a:xfrm>
                <a:off x="4073173" y="1404806"/>
                <a:ext cx="271326" cy="227528"/>
                <a:chOff x="424" y="1477"/>
                <a:chExt cx="364" cy="332"/>
              </a:xfrm>
            </p:grpSpPr>
            <p:grpSp>
              <p:nvGrpSpPr>
                <p:cNvPr id="64" name="Group 120"/>
                <p:cNvGrpSpPr>
                  <a:grpSpLocks/>
                </p:cNvGrpSpPr>
                <p:nvPr/>
              </p:nvGrpSpPr>
              <p:grpSpPr bwMode="auto">
                <a:xfrm>
                  <a:off x="424" y="1489"/>
                  <a:ext cx="139" cy="227"/>
                  <a:chOff x="2992" y="2360"/>
                  <a:chExt cx="322" cy="527"/>
                </a:xfrm>
              </p:grpSpPr>
              <p:sp>
                <p:nvSpPr>
                  <p:cNvPr id="71" name="Oval 121"/>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a:solidFill>
                        <a:srgbClr val="003A63"/>
                      </a:solidFill>
                      <a:latin typeface="Trebuchet MS"/>
                      <a:cs typeface="Trebuchet MS"/>
                    </a:endParaRPr>
                  </a:p>
                </p:txBody>
              </p:sp>
              <p:pic>
                <p:nvPicPr>
                  <p:cNvPr id="72" name="Picture 122" descr="dood"/>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65" name="Group 123"/>
                <p:cNvGrpSpPr>
                  <a:grpSpLocks/>
                </p:cNvGrpSpPr>
                <p:nvPr/>
              </p:nvGrpSpPr>
              <p:grpSpPr bwMode="auto">
                <a:xfrm>
                  <a:off x="649" y="1489"/>
                  <a:ext cx="139" cy="227"/>
                  <a:chOff x="2992" y="2360"/>
                  <a:chExt cx="322" cy="527"/>
                </a:xfrm>
              </p:grpSpPr>
              <p:sp>
                <p:nvSpPr>
                  <p:cNvPr id="69" name="Oval 124"/>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a:solidFill>
                        <a:srgbClr val="003A63"/>
                      </a:solidFill>
                      <a:latin typeface="Trebuchet MS"/>
                      <a:cs typeface="Trebuchet MS"/>
                    </a:endParaRPr>
                  </a:p>
                </p:txBody>
              </p:sp>
              <p:pic>
                <p:nvPicPr>
                  <p:cNvPr id="70" name="Picture 125" descr="dood"/>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66" name="Group 126"/>
                <p:cNvGrpSpPr>
                  <a:grpSpLocks/>
                </p:cNvGrpSpPr>
                <p:nvPr/>
              </p:nvGrpSpPr>
              <p:grpSpPr bwMode="auto">
                <a:xfrm>
                  <a:off x="503" y="1477"/>
                  <a:ext cx="206" cy="332"/>
                  <a:chOff x="2992" y="2360"/>
                  <a:chExt cx="322" cy="527"/>
                </a:xfrm>
              </p:grpSpPr>
              <p:sp>
                <p:nvSpPr>
                  <p:cNvPr id="67" name="Oval 127"/>
                  <p:cNvSpPr>
                    <a:spLocks noChangeArrowheads="1"/>
                  </p:cNvSpPr>
                  <p:nvPr/>
                </p:nvSpPr>
                <p:spPr bwMode="auto">
                  <a:xfrm>
                    <a:off x="2991"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a:solidFill>
                        <a:srgbClr val="003A63"/>
                      </a:solidFill>
                      <a:latin typeface="Trebuchet MS"/>
                      <a:cs typeface="Trebuchet MS"/>
                    </a:endParaRPr>
                  </a:p>
                </p:txBody>
              </p:sp>
              <p:pic>
                <p:nvPicPr>
                  <p:cNvPr id="68" name="Picture 128" descr="doo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grpSp>
      <p:sp>
        <p:nvSpPr>
          <p:cNvPr id="73" name="AutoShape 61"/>
          <p:cNvSpPr>
            <a:spLocks noChangeArrowheads="1"/>
          </p:cNvSpPr>
          <p:nvPr/>
        </p:nvSpPr>
        <p:spPr bwMode="gray">
          <a:xfrm rot="16200000" flipV="1">
            <a:off x="2095890" y="3299629"/>
            <a:ext cx="616703" cy="591774"/>
          </a:xfrm>
          <a:prstGeom prst="triangle">
            <a:avLst>
              <a:gd name="adj" fmla="val 48519"/>
            </a:avLst>
          </a:prstGeom>
          <a:gradFill>
            <a:gsLst>
              <a:gs pos="1000">
                <a:schemeClr val="bg1"/>
              </a:gs>
              <a:gs pos="100000">
                <a:srgbClr val="0070C0"/>
              </a:gs>
            </a:gsLst>
            <a:lin ang="5400000" scaled="1"/>
          </a:gradFill>
          <a:ln w="9525">
            <a:solidFill>
              <a:schemeClr val="tx2"/>
            </a:solidFill>
            <a:miter lim="800000"/>
            <a:headEnd/>
            <a:tailEnd/>
          </a:ln>
        </p:spPr>
        <p:txBody>
          <a:bodyPr wrap="none" anchor="ctr"/>
          <a:lstStyle/>
          <a:p>
            <a:pPr defTabSz="457200" fontAlgn="base">
              <a:spcBef>
                <a:spcPct val="0"/>
              </a:spcBef>
              <a:spcAft>
                <a:spcPct val="0"/>
              </a:spcAft>
            </a:pPr>
            <a:endParaRPr lang="en-US">
              <a:solidFill>
                <a:srgbClr val="003A63"/>
              </a:solidFill>
              <a:latin typeface="Trebuchet MS"/>
              <a:cs typeface="Trebuchet MS"/>
            </a:endParaRPr>
          </a:p>
        </p:txBody>
      </p:sp>
      <p:sp>
        <p:nvSpPr>
          <p:cNvPr id="74" name="AutoShape 61"/>
          <p:cNvSpPr>
            <a:spLocks noChangeArrowheads="1"/>
          </p:cNvSpPr>
          <p:nvPr/>
        </p:nvSpPr>
        <p:spPr bwMode="gray">
          <a:xfrm rot="16200000" flipV="1">
            <a:off x="5346414" y="3555219"/>
            <a:ext cx="616703" cy="144539"/>
          </a:xfrm>
          <a:prstGeom prst="triangle">
            <a:avLst>
              <a:gd name="adj" fmla="val 50000"/>
            </a:avLst>
          </a:prstGeom>
          <a:gradFill>
            <a:gsLst>
              <a:gs pos="1000">
                <a:schemeClr val="bg1"/>
              </a:gs>
              <a:gs pos="100000">
                <a:srgbClr val="0070C0"/>
              </a:gs>
            </a:gsLst>
            <a:lin ang="5400000" scaled="1"/>
          </a:gradFill>
          <a:ln w="9525">
            <a:solidFill>
              <a:schemeClr val="tx2"/>
            </a:solidFill>
            <a:miter lim="800000"/>
            <a:headEnd/>
            <a:tailEnd/>
          </a:ln>
        </p:spPr>
        <p:txBody>
          <a:bodyPr wrap="none" anchor="ctr"/>
          <a:lstStyle/>
          <a:p>
            <a:pPr defTabSz="457200" fontAlgn="base">
              <a:spcBef>
                <a:spcPct val="0"/>
              </a:spcBef>
              <a:spcAft>
                <a:spcPct val="0"/>
              </a:spcAft>
            </a:pPr>
            <a:endParaRPr lang="en-US">
              <a:solidFill>
                <a:srgbClr val="003A63"/>
              </a:solidFill>
              <a:latin typeface="Trebuchet MS"/>
              <a:cs typeface="Trebuchet MS"/>
            </a:endParaRPr>
          </a:p>
        </p:txBody>
      </p:sp>
      <p:grpSp>
        <p:nvGrpSpPr>
          <p:cNvPr id="24" name="Group 23"/>
          <p:cNvGrpSpPr/>
          <p:nvPr/>
        </p:nvGrpSpPr>
        <p:grpSpPr>
          <a:xfrm>
            <a:off x="7666695" y="3244200"/>
            <a:ext cx="908536" cy="685532"/>
            <a:chOff x="7523679" y="1252376"/>
            <a:chExt cx="908536" cy="685532"/>
          </a:xfrm>
        </p:grpSpPr>
        <p:sp>
          <p:nvSpPr>
            <p:cNvPr id="83" name="Rounded Rectangle 82"/>
            <p:cNvSpPr/>
            <p:nvPr/>
          </p:nvSpPr>
          <p:spPr>
            <a:xfrm>
              <a:off x="7523679" y="1252376"/>
              <a:ext cx="908536" cy="6855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200" dirty="0" smtClean="0">
                  <a:solidFill>
                    <a:srgbClr val="E5E6E7">
                      <a:lumMod val="10000"/>
                    </a:srgbClr>
                  </a:solidFill>
                  <a:latin typeface="Trebuchet MS"/>
                  <a:cs typeface="Trebuchet MS"/>
                </a:rPr>
                <a:t>Prod</a:t>
              </a:r>
              <a:endParaRPr lang="en-US" sz="1200" dirty="0">
                <a:solidFill>
                  <a:srgbClr val="E5E6E7">
                    <a:lumMod val="10000"/>
                  </a:srgbClr>
                </a:solidFill>
                <a:latin typeface="Trebuchet MS"/>
                <a:cs typeface="Trebuchet MS"/>
              </a:endParaRPr>
            </a:p>
          </p:txBody>
        </p:sp>
        <p:sp>
          <p:nvSpPr>
            <p:cNvPr id="85" name="Oval 94"/>
            <p:cNvSpPr>
              <a:spLocks noChangeArrowheads="1"/>
            </p:cNvSpPr>
            <p:nvPr/>
          </p:nvSpPr>
          <p:spPr bwMode="auto">
            <a:xfrm>
              <a:off x="7824196" y="1325869"/>
              <a:ext cx="340538" cy="331218"/>
            </a:xfrm>
            <a:prstGeom prst="ellipse">
              <a:avLst/>
            </a:prstGeom>
            <a:gradFill rotWithShape="1">
              <a:gsLst>
                <a:gs pos="0">
                  <a:srgbClr val="FFCC66"/>
                </a:gs>
                <a:gs pos="100000">
                  <a:srgbClr val="FF9933"/>
                </a:gs>
              </a:gsLst>
              <a:lin ang="5400000" scaled="1"/>
            </a:gradFill>
            <a:ln w="19050">
              <a:solidFill>
                <a:srgbClr val="FF9933"/>
              </a:solidFill>
              <a:round/>
              <a:headEnd/>
              <a:tailEnd/>
            </a:ln>
            <a:effectLst/>
          </p:spPr>
          <p:txBody>
            <a:bodyPr wrap="none" anchor="ctr"/>
            <a:lstStyle/>
            <a:p>
              <a:pPr>
                <a:defRPr/>
              </a:pPr>
              <a:endParaRPr lang="en-US" kern="0">
                <a:solidFill>
                  <a:sysClr val="windowText" lastClr="000000"/>
                </a:solidFill>
                <a:latin typeface="Trebuchet MS"/>
                <a:cs typeface="Trebuchet MS"/>
              </a:endParaRPr>
            </a:p>
          </p:txBody>
        </p:sp>
        <p:grpSp>
          <p:nvGrpSpPr>
            <p:cNvPr id="86" name="Group 95"/>
            <p:cNvGrpSpPr>
              <a:grpSpLocks/>
            </p:cNvGrpSpPr>
            <p:nvPr/>
          </p:nvGrpSpPr>
          <p:grpSpPr bwMode="auto">
            <a:xfrm>
              <a:off x="7870238" y="1380931"/>
              <a:ext cx="247585" cy="220247"/>
              <a:chOff x="424" y="1477"/>
              <a:chExt cx="364" cy="332"/>
            </a:xfrm>
          </p:grpSpPr>
          <p:grpSp>
            <p:nvGrpSpPr>
              <p:cNvPr id="87" name="Group 96"/>
              <p:cNvGrpSpPr>
                <a:grpSpLocks/>
              </p:cNvGrpSpPr>
              <p:nvPr/>
            </p:nvGrpSpPr>
            <p:grpSpPr bwMode="auto">
              <a:xfrm>
                <a:off x="424" y="1489"/>
                <a:ext cx="139" cy="227"/>
                <a:chOff x="2992" y="2360"/>
                <a:chExt cx="322" cy="527"/>
              </a:xfrm>
            </p:grpSpPr>
            <p:sp>
              <p:nvSpPr>
                <p:cNvPr id="94" name="Oval 97"/>
                <p:cNvSpPr>
                  <a:spLocks noChangeArrowheads="1"/>
                </p:cNvSpPr>
                <p:nvPr/>
              </p:nvSpPr>
              <p:spPr bwMode="auto">
                <a:xfrm>
                  <a:off x="2992" y="2719"/>
                  <a:ext cx="323" cy="169"/>
                </a:xfrm>
                <a:prstGeom prst="ellipse">
                  <a:avLst/>
                </a:prstGeom>
                <a:gradFill rotWithShape="1">
                  <a:gsLst>
                    <a:gs pos="0">
                      <a:srgbClr val="000000"/>
                    </a:gs>
                    <a:gs pos="100000">
                      <a:srgbClr val="000000">
                        <a:gamma/>
                        <a:shade val="0"/>
                        <a:invGamma/>
                        <a:alpha val="0"/>
                      </a:srgbClr>
                    </a:gs>
                  </a:gsLst>
                  <a:path path="shape">
                    <a:fillToRect l="50000" t="50000" r="50000" b="50000"/>
                  </a:path>
                </a:gradFill>
                <a:ln w="9525">
                  <a:noFill/>
                  <a:round/>
                  <a:headEnd/>
                  <a:tailEnd/>
                </a:ln>
                <a:effectLst/>
              </p:spPr>
              <p:txBody>
                <a:bodyPr wrap="none" anchor="ctr"/>
                <a:lstStyle/>
                <a:p>
                  <a:pPr>
                    <a:defRPr/>
                  </a:pPr>
                  <a:endParaRPr lang="en-US" kern="0">
                    <a:solidFill>
                      <a:sysClr val="windowText" lastClr="000000"/>
                    </a:solidFill>
                    <a:latin typeface="Trebuchet MS"/>
                    <a:cs typeface="Trebuchet MS"/>
                  </a:endParaRPr>
                </a:p>
              </p:txBody>
            </p:sp>
            <p:pic>
              <p:nvPicPr>
                <p:cNvPr id="95" name="Picture 98" descr="dood"/>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88" name="Group 99"/>
              <p:cNvGrpSpPr>
                <a:grpSpLocks/>
              </p:cNvGrpSpPr>
              <p:nvPr/>
            </p:nvGrpSpPr>
            <p:grpSpPr bwMode="auto">
              <a:xfrm>
                <a:off x="649" y="1489"/>
                <a:ext cx="139" cy="227"/>
                <a:chOff x="2992" y="2360"/>
                <a:chExt cx="322" cy="527"/>
              </a:xfrm>
            </p:grpSpPr>
            <p:sp>
              <p:nvSpPr>
                <p:cNvPr id="92" name="Oval 100"/>
                <p:cNvSpPr>
                  <a:spLocks noChangeArrowheads="1"/>
                </p:cNvSpPr>
                <p:nvPr/>
              </p:nvSpPr>
              <p:spPr bwMode="auto">
                <a:xfrm>
                  <a:off x="2991" y="2719"/>
                  <a:ext cx="323" cy="169"/>
                </a:xfrm>
                <a:prstGeom prst="ellipse">
                  <a:avLst/>
                </a:prstGeom>
                <a:gradFill rotWithShape="1">
                  <a:gsLst>
                    <a:gs pos="0">
                      <a:srgbClr val="000000"/>
                    </a:gs>
                    <a:gs pos="100000">
                      <a:srgbClr val="000000">
                        <a:gamma/>
                        <a:shade val="0"/>
                        <a:invGamma/>
                        <a:alpha val="0"/>
                      </a:srgbClr>
                    </a:gs>
                  </a:gsLst>
                  <a:path path="shape">
                    <a:fillToRect l="50000" t="50000" r="50000" b="50000"/>
                  </a:path>
                </a:gradFill>
                <a:ln w="9525">
                  <a:noFill/>
                  <a:round/>
                  <a:headEnd/>
                  <a:tailEnd/>
                </a:ln>
                <a:effectLst/>
              </p:spPr>
              <p:txBody>
                <a:bodyPr wrap="none" anchor="ctr"/>
                <a:lstStyle/>
                <a:p>
                  <a:pPr>
                    <a:defRPr/>
                  </a:pPr>
                  <a:endParaRPr lang="en-US" kern="0">
                    <a:solidFill>
                      <a:sysClr val="windowText" lastClr="000000"/>
                    </a:solidFill>
                    <a:latin typeface="Trebuchet MS"/>
                    <a:cs typeface="Trebuchet MS"/>
                  </a:endParaRPr>
                </a:p>
              </p:txBody>
            </p:sp>
            <p:pic>
              <p:nvPicPr>
                <p:cNvPr id="93" name="Picture 101" descr="dood"/>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89" name="Group 102"/>
              <p:cNvGrpSpPr>
                <a:grpSpLocks/>
              </p:cNvGrpSpPr>
              <p:nvPr/>
            </p:nvGrpSpPr>
            <p:grpSpPr bwMode="auto">
              <a:xfrm>
                <a:off x="503" y="1477"/>
                <a:ext cx="206" cy="332"/>
                <a:chOff x="2992" y="2360"/>
                <a:chExt cx="322" cy="527"/>
              </a:xfrm>
            </p:grpSpPr>
            <p:sp>
              <p:nvSpPr>
                <p:cNvPr id="90" name="Oval 103"/>
                <p:cNvSpPr>
                  <a:spLocks noChangeArrowheads="1"/>
                </p:cNvSpPr>
                <p:nvPr/>
              </p:nvSpPr>
              <p:spPr bwMode="auto">
                <a:xfrm>
                  <a:off x="2992" y="2718"/>
                  <a:ext cx="320" cy="169"/>
                </a:xfrm>
                <a:prstGeom prst="ellipse">
                  <a:avLst/>
                </a:prstGeom>
                <a:gradFill rotWithShape="1">
                  <a:gsLst>
                    <a:gs pos="0">
                      <a:srgbClr val="000000"/>
                    </a:gs>
                    <a:gs pos="100000">
                      <a:srgbClr val="000000">
                        <a:gamma/>
                        <a:shade val="0"/>
                        <a:invGamma/>
                        <a:alpha val="0"/>
                      </a:srgbClr>
                    </a:gs>
                  </a:gsLst>
                  <a:path path="shape">
                    <a:fillToRect l="50000" t="50000" r="50000" b="50000"/>
                  </a:path>
                </a:gradFill>
                <a:ln w="9525">
                  <a:noFill/>
                  <a:round/>
                  <a:headEnd/>
                  <a:tailEnd/>
                </a:ln>
                <a:effectLst/>
              </p:spPr>
              <p:txBody>
                <a:bodyPr wrap="none" anchor="ctr"/>
                <a:lstStyle/>
                <a:p>
                  <a:pPr>
                    <a:defRPr/>
                  </a:pPr>
                  <a:endParaRPr lang="en-US" kern="0">
                    <a:solidFill>
                      <a:sysClr val="windowText" lastClr="000000"/>
                    </a:solidFill>
                    <a:latin typeface="Trebuchet MS"/>
                    <a:cs typeface="Trebuchet MS"/>
                  </a:endParaRPr>
                </a:p>
              </p:txBody>
            </p:sp>
            <p:pic>
              <p:nvPicPr>
                <p:cNvPr id="91" name="Picture 104" descr="dood"/>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sp>
        <p:nvSpPr>
          <p:cNvPr id="96" name="AutoShape 61"/>
          <p:cNvSpPr>
            <a:spLocks noChangeArrowheads="1"/>
          </p:cNvSpPr>
          <p:nvPr/>
        </p:nvSpPr>
        <p:spPr bwMode="gray">
          <a:xfrm rot="16200000" flipV="1">
            <a:off x="6925194" y="3554795"/>
            <a:ext cx="616703" cy="144539"/>
          </a:xfrm>
          <a:prstGeom prst="triangle">
            <a:avLst>
              <a:gd name="adj" fmla="val 50000"/>
            </a:avLst>
          </a:prstGeom>
          <a:gradFill>
            <a:gsLst>
              <a:gs pos="1000">
                <a:schemeClr val="bg1"/>
              </a:gs>
              <a:gs pos="100000">
                <a:srgbClr val="0070C0"/>
              </a:gs>
            </a:gsLst>
            <a:lin ang="5400000" scaled="1"/>
          </a:gradFill>
          <a:ln w="9525">
            <a:solidFill>
              <a:schemeClr val="tx2"/>
            </a:solidFill>
            <a:miter lim="800000"/>
            <a:headEnd/>
            <a:tailEnd/>
          </a:ln>
        </p:spPr>
        <p:txBody>
          <a:bodyPr wrap="none" anchor="ctr"/>
          <a:lstStyle/>
          <a:p>
            <a:pPr defTabSz="457200" fontAlgn="base">
              <a:spcBef>
                <a:spcPct val="0"/>
              </a:spcBef>
              <a:spcAft>
                <a:spcPct val="0"/>
              </a:spcAft>
            </a:pPr>
            <a:endParaRPr lang="en-US">
              <a:solidFill>
                <a:srgbClr val="003A63"/>
              </a:solidFill>
              <a:latin typeface="Trebuchet MS"/>
              <a:cs typeface="Trebuchet MS"/>
            </a:endParaRPr>
          </a:p>
        </p:txBody>
      </p:sp>
      <p:sp>
        <p:nvSpPr>
          <p:cNvPr id="104" name="Rounded Rectangle 103"/>
          <p:cNvSpPr/>
          <p:nvPr/>
        </p:nvSpPr>
        <p:spPr>
          <a:xfrm>
            <a:off x="2858116" y="3268174"/>
            <a:ext cx="908536" cy="6855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200" dirty="0" err="1" smtClean="0">
                <a:solidFill>
                  <a:srgbClr val="E5E6E7">
                    <a:lumMod val="10000"/>
                  </a:srgbClr>
                </a:solidFill>
                <a:latin typeface="Trebuchet MS"/>
                <a:cs typeface="Trebuchet MS"/>
              </a:rPr>
              <a:t>Integ</a:t>
            </a:r>
            <a:endParaRPr lang="en-US" sz="1200" dirty="0">
              <a:solidFill>
                <a:srgbClr val="E5E6E7">
                  <a:lumMod val="10000"/>
                </a:srgbClr>
              </a:solidFill>
              <a:latin typeface="Trebuchet MS"/>
              <a:cs typeface="Trebuchet MS"/>
            </a:endParaRPr>
          </a:p>
        </p:txBody>
      </p:sp>
      <p:sp>
        <p:nvSpPr>
          <p:cNvPr id="105" name="AutoShape 61"/>
          <p:cNvSpPr>
            <a:spLocks noChangeArrowheads="1"/>
          </p:cNvSpPr>
          <p:nvPr/>
        </p:nvSpPr>
        <p:spPr bwMode="gray">
          <a:xfrm rot="16200000" flipV="1">
            <a:off x="3824722" y="3555219"/>
            <a:ext cx="616703" cy="144539"/>
          </a:xfrm>
          <a:prstGeom prst="triangle">
            <a:avLst>
              <a:gd name="adj" fmla="val 50000"/>
            </a:avLst>
          </a:prstGeom>
          <a:gradFill>
            <a:gsLst>
              <a:gs pos="1000">
                <a:schemeClr val="bg1"/>
              </a:gs>
              <a:gs pos="100000">
                <a:srgbClr val="0070C0"/>
              </a:gs>
            </a:gsLst>
            <a:lin ang="5400000" scaled="1"/>
          </a:gradFill>
          <a:ln w="9525">
            <a:solidFill>
              <a:schemeClr val="tx2"/>
            </a:solidFill>
            <a:miter lim="800000"/>
            <a:headEnd/>
            <a:tailEnd/>
          </a:ln>
        </p:spPr>
        <p:txBody>
          <a:bodyPr wrap="none" anchor="ctr"/>
          <a:lstStyle/>
          <a:p>
            <a:pPr defTabSz="457200" fontAlgn="base">
              <a:spcBef>
                <a:spcPct val="0"/>
              </a:spcBef>
              <a:spcAft>
                <a:spcPct val="0"/>
              </a:spcAft>
            </a:pPr>
            <a:endParaRPr lang="en-US">
              <a:solidFill>
                <a:srgbClr val="003A63"/>
              </a:solidFill>
              <a:latin typeface="Trebuchet MS"/>
              <a:cs typeface="Trebuchet MS"/>
            </a:endParaRPr>
          </a:p>
        </p:txBody>
      </p:sp>
      <p:grpSp>
        <p:nvGrpSpPr>
          <p:cNvPr id="106" name="Group 105"/>
          <p:cNvGrpSpPr/>
          <p:nvPr/>
        </p:nvGrpSpPr>
        <p:grpSpPr>
          <a:xfrm>
            <a:off x="3143532" y="3353256"/>
            <a:ext cx="373192" cy="342167"/>
            <a:chOff x="4022716" y="1347924"/>
            <a:chExt cx="373192" cy="342167"/>
          </a:xfrm>
        </p:grpSpPr>
        <p:sp>
          <p:nvSpPr>
            <p:cNvPr id="107" name="Oval 118"/>
            <p:cNvSpPr>
              <a:spLocks noChangeArrowheads="1"/>
            </p:cNvSpPr>
            <p:nvPr/>
          </p:nvSpPr>
          <p:spPr bwMode="auto">
            <a:xfrm>
              <a:off x="4022716" y="1347924"/>
              <a:ext cx="373192" cy="342167"/>
            </a:xfrm>
            <a:prstGeom prst="ellipse">
              <a:avLst/>
            </a:prstGeom>
            <a:solidFill>
              <a:srgbClr val="3366FF"/>
            </a:solidFill>
            <a:ln w="19050">
              <a:solidFill>
                <a:srgbClr val="000090"/>
              </a:solidFill>
              <a:round/>
              <a:headEnd/>
              <a:tailEnd/>
            </a:ln>
            <a:effectLst/>
          </p:spPr>
          <p:txBody>
            <a:bodyPr wrap="none" anchor="ctr"/>
            <a:lstStyle/>
            <a:p>
              <a:pPr defTabSz="457200">
                <a:defRPr/>
              </a:pPr>
              <a:endParaRPr lang="en-US">
                <a:solidFill>
                  <a:srgbClr val="003A63"/>
                </a:solidFill>
                <a:latin typeface="Trebuchet MS"/>
                <a:cs typeface="Trebuchet MS"/>
              </a:endParaRPr>
            </a:p>
          </p:txBody>
        </p:sp>
        <p:grpSp>
          <p:nvGrpSpPr>
            <p:cNvPr id="108" name="Group 119"/>
            <p:cNvGrpSpPr>
              <a:grpSpLocks/>
            </p:cNvGrpSpPr>
            <p:nvPr/>
          </p:nvGrpSpPr>
          <p:grpSpPr bwMode="auto">
            <a:xfrm>
              <a:off x="4073173" y="1404806"/>
              <a:ext cx="271326" cy="227528"/>
              <a:chOff x="424" y="1477"/>
              <a:chExt cx="364" cy="332"/>
            </a:xfrm>
          </p:grpSpPr>
          <p:grpSp>
            <p:nvGrpSpPr>
              <p:cNvPr id="109" name="Group 120"/>
              <p:cNvGrpSpPr>
                <a:grpSpLocks/>
              </p:cNvGrpSpPr>
              <p:nvPr/>
            </p:nvGrpSpPr>
            <p:grpSpPr bwMode="auto">
              <a:xfrm>
                <a:off x="424" y="1489"/>
                <a:ext cx="139" cy="227"/>
                <a:chOff x="2992" y="2360"/>
                <a:chExt cx="322" cy="527"/>
              </a:xfrm>
            </p:grpSpPr>
            <p:sp>
              <p:nvSpPr>
                <p:cNvPr id="116" name="Oval 121"/>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a:solidFill>
                      <a:srgbClr val="003A63"/>
                    </a:solidFill>
                    <a:latin typeface="Trebuchet MS"/>
                    <a:cs typeface="Trebuchet MS"/>
                  </a:endParaRPr>
                </a:p>
              </p:txBody>
            </p:sp>
            <p:pic>
              <p:nvPicPr>
                <p:cNvPr id="117" name="Picture 122" descr="dood"/>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110" name="Group 123"/>
              <p:cNvGrpSpPr>
                <a:grpSpLocks/>
              </p:cNvGrpSpPr>
              <p:nvPr/>
            </p:nvGrpSpPr>
            <p:grpSpPr bwMode="auto">
              <a:xfrm>
                <a:off x="649" y="1489"/>
                <a:ext cx="139" cy="227"/>
                <a:chOff x="2992" y="2360"/>
                <a:chExt cx="322" cy="527"/>
              </a:xfrm>
            </p:grpSpPr>
            <p:sp>
              <p:nvSpPr>
                <p:cNvPr id="114" name="Oval 124"/>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a:solidFill>
                      <a:srgbClr val="003A63"/>
                    </a:solidFill>
                    <a:latin typeface="Trebuchet MS"/>
                    <a:cs typeface="Trebuchet MS"/>
                  </a:endParaRPr>
                </a:p>
              </p:txBody>
            </p:sp>
            <p:pic>
              <p:nvPicPr>
                <p:cNvPr id="115" name="Picture 125" descr="dood"/>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111" name="Group 126"/>
              <p:cNvGrpSpPr>
                <a:grpSpLocks/>
              </p:cNvGrpSpPr>
              <p:nvPr/>
            </p:nvGrpSpPr>
            <p:grpSpPr bwMode="auto">
              <a:xfrm>
                <a:off x="503" y="1477"/>
                <a:ext cx="206" cy="332"/>
                <a:chOff x="2992" y="2360"/>
                <a:chExt cx="322" cy="527"/>
              </a:xfrm>
            </p:grpSpPr>
            <p:sp>
              <p:nvSpPr>
                <p:cNvPr id="112" name="Oval 127"/>
                <p:cNvSpPr>
                  <a:spLocks noChangeArrowheads="1"/>
                </p:cNvSpPr>
                <p:nvPr/>
              </p:nvSpPr>
              <p:spPr bwMode="auto">
                <a:xfrm>
                  <a:off x="2991"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a:solidFill>
                      <a:srgbClr val="003A63"/>
                    </a:solidFill>
                    <a:latin typeface="Trebuchet MS"/>
                    <a:cs typeface="Trebuchet MS"/>
                  </a:endParaRPr>
                </a:p>
              </p:txBody>
            </p:sp>
            <p:pic>
              <p:nvPicPr>
                <p:cNvPr id="113" name="Picture 128" descr="doo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sp>
        <p:nvSpPr>
          <p:cNvPr id="144" name="TextBox 143"/>
          <p:cNvSpPr txBox="1"/>
          <p:nvPr/>
        </p:nvSpPr>
        <p:spPr>
          <a:xfrm>
            <a:off x="4309447" y="4400550"/>
            <a:ext cx="2835175" cy="381000"/>
          </a:xfrm>
          <a:prstGeom prst="rect">
            <a:avLst/>
          </a:prstGeom>
          <a:noFill/>
          <a:ln>
            <a:solidFill>
              <a:srgbClr val="FF7E00"/>
            </a:solidFill>
          </a:ln>
        </p:spPr>
        <p:txBody>
          <a:bodyPr wrap="none" lIns="91440" tIns="45720" rIns="91440" bIns="45720" rtlCol="0">
            <a:noAutofit/>
          </a:bodyPr>
          <a:lstStyle/>
          <a:p>
            <a:pPr algn="ctr">
              <a:spcBef>
                <a:spcPts val="200"/>
              </a:spcBef>
              <a:spcAft>
                <a:spcPts val="200"/>
              </a:spcAft>
              <a:buClr>
                <a:schemeClr val="accent1"/>
              </a:buClr>
              <a:buSzPct val="70000"/>
            </a:pPr>
            <a:r>
              <a:rPr lang="en-US" sz="1400" b="1" dirty="0" smtClean="0">
                <a:solidFill>
                  <a:srgbClr val="FF7E00"/>
                </a:solidFill>
                <a:latin typeface="Calibri"/>
                <a:cs typeface="Calibri"/>
              </a:rPr>
              <a:t>Release Pipeline</a:t>
            </a:r>
          </a:p>
        </p:txBody>
      </p:sp>
      <p:sp>
        <p:nvSpPr>
          <p:cNvPr id="145" name="Left Brace 144"/>
          <p:cNvSpPr/>
          <p:nvPr/>
        </p:nvSpPr>
        <p:spPr>
          <a:xfrm rot="16200000">
            <a:off x="5592969" y="1345435"/>
            <a:ext cx="281546" cy="5828684"/>
          </a:xfrm>
          <a:prstGeom prst="leftBrace">
            <a:avLst>
              <a:gd name="adj1" fmla="val 21314"/>
              <a:gd name="adj2" fmla="val 50157"/>
            </a:avLst>
          </a:prstGeom>
          <a:ln w="19050" cmpd="sng">
            <a:solidFill>
              <a:srgbClr val="FF7E00"/>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a:solidFill>
                <a:srgbClr val="FF7E00"/>
              </a:solidFill>
            </a:endParaRPr>
          </a:p>
        </p:txBody>
      </p:sp>
      <p:sp>
        <p:nvSpPr>
          <p:cNvPr id="167" name="Left Brace 166"/>
          <p:cNvSpPr/>
          <p:nvPr/>
        </p:nvSpPr>
        <p:spPr>
          <a:xfrm rot="16200000">
            <a:off x="4899951" y="-843463"/>
            <a:ext cx="281546" cy="5828684"/>
          </a:xfrm>
          <a:prstGeom prst="leftBrace">
            <a:avLst>
              <a:gd name="adj1" fmla="val 21314"/>
              <a:gd name="adj2" fmla="val 50157"/>
            </a:avLst>
          </a:prstGeom>
          <a:ln w="19050" cmpd="sng">
            <a:solidFill>
              <a:srgbClr val="FF7E00"/>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a:solidFill>
                <a:srgbClr val="FF7E00"/>
              </a:solidFill>
            </a:endParaRPr>
          </a:p>
        </p:txBody>
      </p:sp>
      <p:sp>
        <p:nvSpPr>
          <p:cNvPr id="166" name="TextBox 165"/>
          <p:cNvSpPr txBox="1"/>
          <p:nvPr/>
        </p:nvSpPr>
        <p:spPr>
          <a:xfrm>
            <a:off x="3616429" y="2211652"/>
            <a:ext cx="2835175" cy="381000"/>
          </a:xfrm>
          <a:prstGeom prst="rect">
            <a:avLst/>
          </a:prstGeom>
          <a:solidFill>
            <a:schemeClr val="bg1"/>
          </a:solidFill>
          <a:ln>
            <a:solidFill>
              <a:srgbClr val="FF7E00"/>
            </a:solidFill>
          </a:ln>
        </p:spPr>
        <p:txBody>
          <a:bodyPr wrap="none" lIns="91440" tIns="45720" rIns="91440" bIns="45720" rtlCol="0">
            <a:noAutofit/>
          </a:bodyPr>
          <a:lstStyle/>
          <a:p>
            <a:pPr algn="ctr">
              <a:spcBef>
                <a:spcPts val="200"/>
              </a:spcBef>
              <a:spcAft>
                <a:spcPts val="200"/>
              </a:spcAft>
              <a:buClr>
                <a:schemeClr val="accent1"/>
              </a:buClr>
              <a:buSzPct val="70000"/>
            </a:pPr>
            <a:r>
              <a:rPr lang="en-US" sz="1400" b="1" dirty="0" smtClean="0">
                <a:solidFill>
                  <a:srgbClr val="FF7E00"/>
                </a:solidFill>
                <a:latin typeface="Calibri"/>
                <a:cs typeface="Calibri"/>
              </a:rPr>
              <a:t>Commit Pipeline</a:t>
            </a:r>
          </a:p>
        </p:txBody>
      </p:sp>
    </p:spTree>
    <p:extLst>
      <p:ext uri="{BB962C8B-B14F-4D97-AF65-F5344CB8AC3E}">
        <p14:creationId xmlns:p14="http://schemas.microsoft.com/office/powerpoint/2010/main" val="32064744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animEffect transition="in" filter="fade">
                                      <p:cBhvr>
                                        <p:cTn id="13" dur="500"/>
                                        <p:tgtEl>
                                          <p:spTgt spid="1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0"/>
                                        </p:tgtEl>
                                        <p:attrNameLst>
                                          <p:attrName>style.visibility</p:attrName>
                                        </p:attrNameLst>
                                      </p:cBhvr>
                                      <p:to>
                                        <p:strVal val="visible"/>
                                      </p:to>
                                    </p:set>
                                    <p:animEffect transition="in" filter="fade">
                                      <p:cBhvr>
                                        <p:cTn id="18" dur="500"/>
                                        <p:tgtEl>
                                          <p:spTgt spid="130"/>
                                        </p:tgtEl>
                                      </p:cBhvr>
                                    </p:animEffect>
                                  </p:childTnLst>
                                </p:cTn>
                              </p:par>
                              <p:par>
                                <p:cTn id="19" presetID="10" presetClass="entr" presetSubtype="0" fill="hold" nodeType="with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fade">
                                      <p:cBhvr>
                                        <p:cTn id="21" dur="500"/>
                                        <p:tgtEl>
                                          <p:spTgt spid="1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8"/>
                                        </p:tgtEl>
                                        <p:attrNameLst>
                                          <p:attrName>style.visibility</p:attrName>
                                        </p:attrNameLst>
                                      </p:cBhvr>
                                      <p:to>
                                        <p:strVal val="visible"/>
                                      </p:to>
                                    </p:set>
                                    <p:animEffect transition="in" filter="fade">
                                      <p:cBhvr>
                                        <p:cTn id="24" dur="500"/>
                                        <p:tgtEl>
                                          <p:spTgt spid="1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1"/>
                                        </p:tgtEl>
                                        <p:attrNameLst>
                                          <p:attrName>style.visibility</p:attrName>
                                        </p:attrNameLst>
                                      </p:cBhvr>
                                      <p:to>
                                        <p:strVal val="visible"/>
                                      </p:to>
                                    </p:set>
                                    <p:animEffect transition="in" filter="fade">
                                      <p:cBhvr>
                                        <p:cTn id="32" dur="500"/>
                                        <p:tgtEl>
                                          <p:spTgt spid="141"/>
                                        </p:tgtEl>
                                      </p:cBhvr>
                                    </p:animEffect>
                                  </p:childTnLst>
                                </p:cTn>
                              </p:par>
                              <p:par>
                                <p:cTn id="33" presetID="10" presetClass="entr" presetSubtype="0" fill="hold" nodeType="withEffect">
                                  <p:stCondLst>
                                    <p:cond delay="0"/>
                                  </p:stCondLst>
                                  <p:childTnLst>
                                    <p:set>
                                      <p:cBhvr>
                                        <p:cTn id="34" dur="1" fill="hold">
                                          <p:stCondLst>
                                            <p:cond delay="0"/>
                                          </p:stCondLst>
                                        </p:cTn>
                                        <p:tgtEl>
                                          <p:spTgt spid="131"/>
                                        </p:tgtEl>
                                        <p:attrNameLst>
                                          <p:attrName>style.visibility</p:attrName>
                                        </p:attrNameLst>
                                      </p:cBhvr>
                                      <p:to>
                                        <p:strVal val="visible"/>
                                      </p:to>
                                    </p:set>
                                    <p:animEffect transition="in" filter="fade">
                                      <p:cBhvr>
                                        <p:cTn id="35" dur="500"/>
                                        <p:tgtEl>
                                          <p:spTgt spid="131"/>
                                        </p:tgtEl>
                                      </p:cBhvr>
                                    </p:animEffect>
                                  </p:childTnLst>
                                </p:cTn>
                              </p:par>
                              <p:par>
                                <p:cTn id="36" presetID="10" presetClass="entr" presetSubtype="0" fill="hold" nodeType="withEffect">
                                  <p:stCondLst>
                                    <p:cond delay="0"/>
                                  </p:stCondLst>
                                  <p:childTnLst>
                                    <p:set>
                                      <p:cBhvr>
                                        <p:cTn id="37" dur="1" fill="hold">
                                          <p:stCondLst>
                                            <p:cond delay="0"/>
                                          </p:stCondLst>
                                        </p:cTn>
                                        <p:tgtEl>
                                          <p:spTgt spid="134"/>
                                        </p:tgtEl>
                                        <p:attrNameLst>
                                          <p:attrName>style.visibility</p:attrName>
                                        </p:attrNameLst>
                                      </p:cBhvr>
                                      <p:to>
                                        <p:strVal val="visible"/>
                                      </p:to>
                                    </p:set>
                                    <p:animEffect transition="in" filter="fade">
                                      <p:cBhvr>
                                        <p:cTn id="38" dur="500"/>
                                        <p:tgtEl>
                                          <p:spTgt spid="134"/>
                                        </p:tgtEl>
                                      </p:cBhvr>
                                    </p:animEffect>
                                  </p:childTnLst>
                                </p:cTn>
                              </p:par>
                              <p:par>
                                <p:cTn id="39" presetID="10" presetClass="entr" presetSubtype="0" fill="hold" nodeType="withEffect">
                                  <p:stCondLst>
                                    <p:cond delay="0"/>
                                  </p:stCondLst>
                                  <p:childTnLst>
                                    <p:set>
                                      <p:cBhvr>
                                        <p:cTn id="40" dur="1" fill="hold">
                                          <p:stCondLst>
                                            <p:cond delay="0"/>
                                          </p:stCondLst>
                                        </p:cTn>
                                        <p:tgtEl>
                                          <p:spTgt spid="135"/>
                                        </p:tgtEl>
                                        <p:attrNameLst>
                                          <p:attrName>style.visibility</p:attrName>
                                        </p:attrNameLst>
                                      </p:cBhvr>
                                      <p:to>
                                        <p:strVal val="visible"/>
                                      </p:to>
                                    </p:set>
                                    <p:animEffect transition="in" filter="fade">
                                      <p:cBhvr>
                                        <p:cTn id="41" dur="500"/>
                                        <p:tgtEl>
                                          <p:spTgt spid="13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6"/>
                                        </p:tgtEl>
                                        <p:attrNameLst>
                                          <p:attrName>style.visibility</p:attrName>
                                        </p:attrNameLst>
                                      </p:cBhvr>
                                      <p:to>
                                        <p:strVal val="visible"/>
                                      </p:to>
                                    </p:set>
                                    <p:animEffect transition="in" filter="fade">
                                      <p:cBhvr>
                                        <p:cTn id="44" dur="500"/>
                                        <p:tgtEl>
                                          <p:spTgt spid="13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7"/>
                                        </p:tgtEl>
                                        <p:attrNameLst>
                                          <p:attrName>style.visibility</p:attrName>
                                        </p:attrNameLst>
                                      </p:cBhvr>
                                      <p:to>
                                        <p:strVal val="visible"/>
                                      </p:to>
                                    </p:set>
                                    <p:animEffect transition="in" filter="fade">
                                      <p:cBhvr>
                                        <p:cTn id="47" dur="500"/>
                                        <p:tgtEl>
                                          <p:spTgt spid="137"/>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138"/>
                                        </p:tgtEl>
                                        <p:attrNameLst>
                                          <p:attrName>style.visibility</p:attrName>
                                        </p:attrNameLst>
                                      </p:cBhvr>
                                      <p:to>
                                        <p:strVal val="visible"/>
                                      </p:to>
                                    </p:set>
                                    <p:animEffect transition="in" filter="fade">
                                      <p:cBhvr>
                                        <p:cTn id="50" dur="500"/>
                                        <p:tgtEl>
                                          <p:spTgt spid="13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2"/>
                                        </p:tgtEl>
                                        <p:attrNameLst>
                                          <p:attrName>style.visibility</p:attrName>
                                        </p:attrNameLst>
                                      </p:cBhvr>
                                      <p:to>
                                        <p:strVal val="visible"/>
                                      </p:to>
                                    </p:set>
                                    <p:animEffect transition="in" filter="fade">
                                      <p:cBhvr>
                                        <p:cTn id="53" dur="500"/>
                                        <p:tgtEl>
                                          <p:spTgt spid="1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5"/>
                                        </p:tgtEl>
                                        <p:attrNameLst>
                                          <p:attrName>style.visibility</p:attrName>
                                        </p:attrNameLst>
                                      </p:cBhvr>
                                      <p:to>
                                        <p:strVal val="visible"/>
                                      </p:to>
                                    </p:set>
                                    <p:animEffect transition="in" filter="fade">
                                      <p:cBhvr>
                                        <p:cTn id="56" dur="500"/>
                                        <p:tgtEl>
                                          <p:spTgt spid="165"/>
                                        </p:tgtEl>
                                      </p:cBhvr>
                                    </p:animEffect>
                                  </p:childTnLst>
                                </p:cTn>
                              </p:par>
                              <p:par>
                                <p:cTn id="57" presetID="10" presetClass="exit" presetSubtype="0" fill="hold" grpId="1" nodeType="withEffect">
                                  <p:stCondLst>
                                    <p:cond delay="0"/>
                                  </p:stCondLst>
                                  <p:childTnLst>
                                    <p:animEffect transition="out" filter="fade">
                                      <p:cBhvr>
                                        <p:cTn id="58" dur="500"/>
                                        <p:tgtEl>
                                          <p:spTgt spid="3"/>
                                        </p:tgtEl>
                                      </p:cBhvr>
                                    </p:animEffect>
                                    <p:set>
                                      <p:cBhvr>
                                        <p:cTn id="59" dur="1" fill="hold">
                                          <p:stCondLst>
                                            <p:cond delay="499"/>
                                          </p:stCondLst>
                                        </p:cTn>
                                        <p:tgtEl>
                                          <p:spTgt spid="3"/>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30"/>
                                        </p:tgtEl>
                                      </p:cBhvr>
                                    </p:animEffect>
                                    <p:set>
                                      <p:cBhvr>
                                        <p:cTn id="62" dur="1" fill="hold">
                                          <p:stCondLst>
                                            <p:cond delay="499"/>
                                          </p:stCondLst>
                                        </p:cTn>
                                        <p:tgtEl>
                                          <p:spTgt spid="13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41"/>
                                        </p:tgtEl>
                                      </p:cBhvr>
                                    </p:animEffect>
                                    <p:set>
                                      <p:cBhvr>
                                        <p:cTn id="67" dur="1" fill="hold">
                                          <p:stCondLst>
                                            <p:cond delay="499"/>
                                          </p:stCondLst>
                                        </p:cTn>
                                        <p:tgtEl>
                                          <p:spTgt spid="141"/>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65"/>
                                        </p:tgtEl>
                                      </p:cBhvr>
                                    </p:animEffect>
                                    <p:set>
                                      <p:cBhvr>
                                        <p:cTn id="70" dur="1" fill="hold">
                                          <p:stCondLst>
                                            <p:cond delay="499"/>
                                          </p:stCondLst>
                                        </p:cTn>
                                        <p:tgtEl>
                                          <p:spTgt spid="165"/>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31"/>
                                        </p:tgtEl>
                                      </p:cBhvr>
                                    </p:animEffect>
                                    <p:set>
                                      <p:cBhvr>
                                        <p:cTn id="73" dur="1" fill="hold">
                                          <p:stCondLst>
                                            <p:cond delay="499"/>
                                          </p:stCondLst>
                                        </p:cTn>
                                        <p:tgtEl>
                                          <p:spTgt spid="131"/>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34"/>
                                        </p:tgtEl>
                                      </p:cBhvr>
                                    </p:animEffect>
                                    <p:set>
                                      <p:cBhvr>
                                        <p:cTn id="76" dur="1" fill="hold">
                                          <p:stCondLst>
                                            <p:cond delay="499"/>
                                          </p:stCondLst>
                                        </p:cTn>
                                        <p:tgtEl>
                                          <p:spTgt spid="134"/>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35"/>
                                        </p:tgtEl>
                                      </p:cBhvr>
                                    </p:animEffect>
                                    <p:set>
                                      <p:cBhvr>
                                        <p:cTn id="79" dur="1" fill="hold">
                                          <p:stCondLst>
                                            <p:cond delay="499"/>
                                          </p:stCondLst>
                                        </p:cTn>
                                        <p:tgtEl>
                                          <p:spTgt spid="135"/>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36"/>
                                        </p:tgtEl>
                                      </p:cBhvr>
                                    </p:animEffect>
                                    <p:set>
                                      <p:cBhvr>
                                        <p:cTn id="82" dur="1" fill="hold">
                                          <p:stCondLst>
                                            <p:cond delay="499"/>
                                          </p:stCondLst>
                                        </p:cTn>
                                        <p:tgtEl>
                                          <p:spTgt spid="136"/>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137"/>
                                        </p:tgtEl>
                                      </p:cBhvr>
                                    </p:animEffect>
                                    <p:set>
                                      <p:cBhvr>
                                        <p:cTn id="85" dur="1" fill="hold">
                                          <p:stCondLst>
                                            <p:cond delay="499"/>
                                          </p:stCondLst>
                                        </p:cTn>
                                        <p:tgtEl>
                                          <p:spTgt spid="137"/>
                                        </p:tgtEl>
                                        <p:attrNameLst>
                                          <p:attrName>style.visibility</p:attrName>
                                        </p:attrNameLst>
                                      </p:cBhvr>
                                      <p:to>
                                        <p:strVal val="hidden"/>
                                      </p:to>
                                    </p:set>
                                  </p:childTnLst>
                                </p:cTn>
                              </p:par>
                              <p:par>
                                <p:cTn id="86" presetID="10" presetClass="exit" presetSubtype="0" fill="hold" grpId="2" nodeType="withEffect">
                                  <p:stCondLst>
                                    <p:cond delay="0"/>
                                  </p:stCondLst>
                                  <p:childTnLst>
                                    <p:animEffect transition="out" filter="fade">
                                      <p:cBhvr>
                                        <p:cTn id="87" dur="500"/>
                                        <p:tgtEl>
                                          <p:spTgt spid="138"/>
                                        </p:tgtEl>
                                      </p:cBhvr>
                                    </p:animEffect>
                                    <p:set>
                                      <p:cBhvr>
                                        <p:cTn id="88" dur="1" fill="hold">
                                          <p:stCondLst>
                                            <p:cond delay="499"/>
                                          </p:stCondLst>
                                        </p:cTn>
                                        <p:tgtEl>
                                          <p:spTgt spid="138"/>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142"/>
                                        </p:tgtEl>
                                      </p:cBhvr>
                                    </p:animEffect>
                                    <p:set>
                                      <p:cBhvr>
                                        <p:cTn id="91" dur="1" fill="hold">
                                          <p:stCondLst>
                                            <p:cond delay="499"/>
                                          </p:stCondLst>
                                        </p:cTn>
                                        <p:tgtEl>
                                          <p:spTgt spid="142"/>
                                        </p:tgtEl>
                                        <p:attrNameLst>
                                          <p:attrName>style.visibility</p:attrName>
                                        </p:attrNameLst>
                                      </p:cBhvr>
                                      <p:to>
                                        <p:strVal val="hidden"/>
                                      </p:to>
                                    </p:set>
                                  </p:childTnLst>
                                </p:cTn>
                              </p:par>
                              <p:par>
                                <p:cTn id="92" presetID="10" presetClass="entr" presetSubtype="0" fill="hold" nodeType="withEffect">
                                  <p:stCondLst>
                                    <p:cond delay="0"/>
                                  </p:stCondLst>
                                  <p:childTnLst>
                                    <p:set>
                                      <p:cBhvr>
                                        <p:cTn id="93" dur="1" fill="hold">
                                          <p:stCondLst>
                                            <p:cond delay="0"/>
                                          </p:stCondLst>
                                        </p:cTn>
                                        <p:tgtEl>
                                          <p:spTgt spid="118"/>
                                        </p:tgtEl>
                                        <p:attrNameLst>
                                          <p:attrName>style.visibility</p:attrName>
                                        </p:attrNameLst>
                                      </p:cBhvr>
                                      <p:to>
                                        <p:strVal val="visible"/>
                                      </p:to>
                                    </p:set>
                                    <p:animEffect transition="in" filter="fade">
                                      <p:cBhvr>
                                        <p:cTn id="94" dur="500"/>
                                        <p:tgtEl>
                                          <p:spTgt spid="11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73"/>
                                        </p:tgtEl>
                                        <p:attrNameLst>
                                          <p:attrName>style.visibility</p:attrName>
                                        </p:attrNameLst>
                                      </p:cBhvr>
                                      <p:to>
                                        <p:strVal val="visible"/>
                                      </p:to>
                                    </p:set>
                                    <p:animEffect transition="in" filter="fade">
                                      <p:cBhvr>
                                        <p:cTn id="99" dur="500"/>
                                        <p:tgtEl>
                                          <p:spTgt spid="73"/>
                                        </p:tgtEl>
                                      </p:cBhvr>
                                    </p:animEffect>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par>
                                <p:cTn id="103" presetID="10" presetClass="entr" presetSubtype="0" fill="hold" nodeType="with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4"/>
                                        </p:tgtEl>
                                        <p:attrNameLst>
                                          <p:attrName>style.visibility</p:attrName>
                                        </p:attrNameLst>
                                      </p:cBhvr>
                                      <p:to>
                                        <p:strVal val="visible"/>
                                      </p:to>
                                    </p:set>
                                    <p:animEffect transition="in" filter="fade">
                                      <p:cBhvr>
                                        <p:cTn id="108" dur="500"/>
                                        <p:tgtEl>
                                          <p:spTgt spid="74"/>
                                        </p:tgtEl>
                                      </p:cBhvr>
                                    </p:animEffect>
                                  </p:childTnLst>
                                </p:cTn>
                              </p:par>
                              <p:par>
                                <p:cTn id="109" presetID="10" presetClass="entr" presetSubtype="0" fill="hold" nodeType="withEffect">
                                  <p:stCondLst>
                                    <p:cond delay="0"/>
                                  </p:stCondLst>
                                  <p:childTnLst>
                                    <p:set>
                                      <p:cBhvr>
                                        <p:cTn id="110" dur="1" fill="hold">
                                          <p:stCondLst>
                                            <p:cond delay="0"/>
                                          </p:stCondLst>
                                        </p:cTn>
                                        <p:tgtEl>
                                          <p:spTgt spid="24"/>
                                        </p:tgtEl>
                                        <p:attrNameLst>
                                          <p:attrName>style.visibility</p:attrName>
                                        </p:attrNameLst>
                                      </p:cBhvr>
                                      <p:to>
                                        <p:strVal val="visible"/>
                                      </p:to>
                                    </p:set>
                                    <p:animEffect transition="in" filter="fade">
                                      <p:cBhvr>
                                        <p:cTn id="111" dur="500"/>
                                        <p:tgtEl>
                                          <p:spTgt spid="24"/>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96"/>
                                        </p:tgtEl>
                                        <p:attrNameLst>
                                          <p:attrName>style.visibility</p:attrName>
                                        </p:attrNameLst>
                                      </p:cBhvr>
                                      <p:to>
                                        <p:strVal val="visible"/>
                                      </p:to>
                                    </p:set>
                                    <p:animEffect transition="in" filter="fade">
                                      <p:cBhvr>
                                        <p:cTn id="114" dur="500"/>
                                        <p:tgtEl>
                                          <p:spTgt spid="96"/>
                                        </p:tgtEl>
                                      </p:cBhvr>
                                    </p:animEffect>
                                  </p:childTnLst>
                                </p:cTn>
                              </p:par>
                              <p:par>
                                <p:cTn id="115" presetID="10" presetClass="entr" presetSubtype="0" fill="hold" nodeType="withEffect">
                                  <p:stCondLst>
                                    <p:cond delay="0"/>
                                  </p:stCondLst>
                                  <p:childTnLst>
                                    <p:set>
                                      <p:cBhvr>
                                        <p:cTn id="116" dur="1" fill="hold">
                                          <p:stCondLst>
                                            <p:cond delay="0"/>
                                          </p:stCondLst>
                                        </p:cTn>
                                        <p:tgtEl>
                                          <p:spTgt spid="84"/>
                                        </p:tgtEl>
                                        <p:attrNameLst>
                                          <p:attrName>style.visibility</p:attrName>
                                        </p:attrNameLst>
                                      </p:cBhvr>
                                      <p:to>
                                        <p:strVal val="visible"/>
                                      </p:to>
                                    </p:set>
                                    <p:animEffect transition="in" filter="fade">
                                      <p:cBhvr>
                                        <p:cTn id="117" dur="500"/>
                                        <p:tgtEl>
                                          <p:spTgt spid="84"/>
                                        </p:tgtEl>
                                      </p:cBhvr>
                                    </p:animEffect>
                                  </p:childTnLst>
                                </p:cTn>
                              </p:par>
                              <p:par>
                                <p:cTn id="118" presetID="10" presetClass="entr" presetSubtype="0" fill="hold" nodeType="withEffect">
                                  <p:stCondLst>
                                    <p:cond delay="0"/>
                                  </p:stCondLst>
                                  <p:childTnLst>
                                    <p:set>
                                      <p:cBhvr>
                                        <p:cTn id="119" dur="1" fill="hold">
                                          <p:stCondLst>
                                            <p:cond delay="0"/>
                                          </p:stCondLst>
                                        </p:cTn>
                                        <p:tgtEl>
                                          <p:spTgt spid="100"/>
                                        </p:tgtEl>
                                        <p:attrNameLst>
                                          <p:attrName>style.visibility</p:attrName>
                                        </p:attrNameLst>
                                      </p:cBhvr>
                                      <p:to>
                                        <p:strVal val="visible"/>
                                      </p:to>
                                    </p:set>
                                    <p:animEffect transition="in" filter="fade">
                                      <p:cBhvr>
                                        <p:cTn id="120" dur="500"/>
                                        <p:tgtEl>
                                          <p:spTgt spid="10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04"/>
                                        </p:tgtEl>
                                        <p:attrNameLst>
                                          <p:attrName>style.visibility</p:attrName>
                                        </p:attrNameLst>
                                      </p:cBhvr>
                                      <p:to>
                                        <p:strVal val="visible"/>
                                      </p:to>
                                    </p:set>
                                    <p:animEffect transition="in" filter="fade">
                                      <p:cBhvr>
                                        <p:cTn id="123" dur="500"/>
                                        <p:tgtEl>
                                          <p:spTgt spid="104"/>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05"/>
                                        </p:tgtEl>
                                        <p:attrNameLst>
                                          <p:attrName>style.visibility</p:attrName>
                                        </p:attrNameLst>
                                      </p:cBhvr>
                                      <p:to>
                                        <p:strVal val="visible"/>
                                      </p:to>
                                    </p:set>
                                    <p:animEffect transition="in" filter="fade">
                                      <p:cBhvr>
                                        <p:cTn id="126" dur="500"/>
                                        <p:tgtEl>
                                          <p:spTgt spid="105"/>
                                        </p:tgtEl>
                                      </p:cBhvr>
                                    </p:animEffect>
                                  </p:childTnLst>
                                </p:cTn>
                              </p:par>
                              <p:par>
                                <p:cTn id="127" presetID="10" presetClass="entr" presetSubtype="0" fill="hold" nodeType="withEffect">
                                  <p:stCondLst>
                                    <p:cond delay="0"/>
                                  </p:stCondLst>
                                  <p:childTnLst>
                                    <p:set>
                                      <p:cBhvr>
                                        <p:cTn id="128" dur="1" fill="hold">
                                          <p:stCondLst>
                                            <p:cond delay="0"/>
                                          </p:stCondLst>
                                        </p:cTn>
                                        <p:tgtEl>
                                          <p:spTgt spid="106"/>
                                        </p:tgtEl>
                                        <p:attrNameLst>
                                          <p:attrName>style.visibility</p:attrName>
                                        </p:attrNameLst>
                                      </p:cBhvr>
                                      <p:to>
                                        <p:strVal val="visible"/>
                                      </p:to>
                                    </p:set>
                                    <p:animEffect transition="in" filter="fade">
                                      <p:cBhvr>
                                        <p:cTn id="129" dur="500"/>
                                        <p:tgtEl>
                                          <p:spTgt spid="106"/>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67"/>
                                        </p:tgtEl>
                                        <p:attrNameLst>
                                          <p:attrName>style.visibility</p:attrName>
                                        </p:attrNameLst>
                                      </p:cBhvr>
                                      <p:to>
                                        <p:strVal val="visible"/>
                                      </p:to>
                                    </p:set>
                                    <p:animEffect transition="in" filter="fade">
                                      <p:cBhvr>
                                        <p:cTn id="134" dur="500"/>
                                        <p:tgtEl>
                                          <p:spTgt spid="167"/>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66"/>
                                        </p:tgtEl>
                                        <p:attrNameLst>
                                          <p:attrName>style.visibility</p:attrName>
                                        </p:attrNameLst>
                                      </p:cBhvr>
                                      <p:to>
                                        <p:strVal val="visible"/>
                                      </p:to>
                                    </p:set>
                                    <p:animEffect transition="in" filter="fade">
                                      <p:cBhvr>
                                        <p:cTn id="137" dur="500"/>
                                        <p:tgtEl>
                                          <p:spTgt spid="166"/>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45"/>
                                        </p:tgtEl>
                                        <p:attrNameLst>
                                          <p:attrName>style.visibility</p:attrName>
                                        </p:attrNameLst>
                                      </p:cBhvr>
                                      <p:to>
                                        <p:strVal val="visible"/>
                                      </p:to>
                                    </p:set>
                                    <p:animEffect transition="in" filter="fade">
                                      <p:cBhvr>
                                        <p:cTn id="142" dur="500"/>
                                        <p:tgtEl>
                                          <p:spTgt spid="14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44"/>
                                        </p:tgtEl>
                                        <p:attrNameLst>
                                          <p:attrName>style.visibility</p:attrName>
                                        </p:attrNameLst>
                                      </p:cBhvr>
                                      <p:to>
                                        <p:strVal val="visible"/>
                                      </p:to>
                                    </p:set>
                                    <p:animEffect transition="in" filter="fade">
                                      <p:cBhvr>
                                        <p:cTn id="145"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141" grpId="1" animBg="1"/>
      <p:bldP spid="128" grpId="0" animBg="1"/>
      <p:bldP spid="3" grpId="0" animBg="1"/>
      <p:bldP spid="3" grpId="1" animBg="1"/>
      <p:bldP spid="136" grpId="0"/>
      <p:bldP spid="136" grpId="1"/>
      <p:bldP spid="137" grpId="0"/>
      <p:bldP spid="137" grpId="1"/>
      <p:bldP spid="138" grpId="0"/>
      <p:bldP spid="138" grpId="1"/>
      <p:bldP spid="138" grpId="2"/>
      <p:bldP spid="139" grpId="0"/>
      <p:bldP spid="142" grpId="0"/>
      <p:bldP spid="142" grpId="1"/>
      <p:bldP spid="165" grpId="0" animBg="1"/>
      <p:bldP spid="165" grpId="1" animBg="1"/>
      <p:bldP spid="73" grpId="0" animBg="1"/>
      <p:bldP spid="74" grpId="0" animBg="1"/>
      <p:bldP spid="96" grpId="0" animBg="1"/>
      <p:bldP spid="104" grpId="0" animBg="1"/>
      <p:bldP spid="105" grpId="0" animBg="1"/>
      <p:bldP spid="144" grpId="0" animBg="1"/>
      <p:bldP spid="145" grpId="0" animBg="1"/>
      <p:bldP spid="167" grpId="0" animBg="1"/>
      <p:bldP spid="16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ectangle 215"/>
          <p:cNvSpPr/>
          <p:nvPr/>
        </p:nvSpPr>
        <p:spPr>
          <a:xfrm>
            <a:off x="4800600" y="2417262"/>
            <a:ext cx="4122622" cy="1221288"/>
          </a:xfrm>
          <a:prstGeom prst="rect">
            <a:avLst/>
          </a:prstGeom>
          <a:solidFill>
            <a:srgbClr val="DEDEDE"/>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sz="500" b="1" dirty="0" err="1" smtClean="0"/>
          </a:p>
        </p:txBody>
      </p:sp>
      <p:sp>
        <p:nvSpPr>
          <p:cNvPr id="2" name="Title 1"/>
          <p:cNvSpPr>
            <a:spLocks noGrp="1"/>
          </p:cNvSpPr>
          <p:nvPr>
            <p:ph type="title"/>
          </p:nvPr>
        </p:nvSpPr>
        <p:spPr/>
        <p:txBody>
          <a:bodyPr/>
          <a:lstStyle/>
          <a:p>
            <a:r>
              <a:rPr lang="en-US" dirty="0">
                <a:cs typeface="Trebuchet MS"/>
              </a:rPr>
              <a:t>The </a:t>
            </a:r>
            <a:r>
              <a:rPr lang="en-US" dirty="0" smtClean="0">
                <a:cs typeface="Trebuchet MS"/>
              </a:rPr>
              <a:t>enterprise CD reality – Multiple apps</a:t>
            </a:r>
            <a:endParaRPr lang="en-US" dirty="0">
              <a:latin typeface="Trebuchet MS"/>
              <a:cs typeface="Trebuchet MS"/>
            </a:endParaRPr>
          </a:p>
        </p:txBody>
      </p:sp>
      <p:sp>
        <p:nvSpPr>
          <p:cNvPr id="144" name="TextBox 143"/>
          <p:cNvSpPr txBox="1"/>
          <p:nvPr/>
        </p:nvSpPr>
        <p:spPr>
          <a:xfrm>
            <a:off x="5373967" y="911456"/>
            <a:ext cx="2835175" cy="381000"/>
          </a:xfrm>
          <a:prstGeom prst="rect">
            <a:avLst/>
          </a:prstGeom>
          <a:noFill/>
          <a:ln>
            <a:solidFill>
              <a:srgbClr val="FF7E00"/>
            </a:solidFill>
          </a:ln>
        </p:spPr>
        <p:txBody>
          <a:bodyPr wrap="none" lIns="91440" tIns="45720" rIns="91440" bIns="45720" rtlCol="0">
            <a:noAutofit/>
          </a:bodyPr>
          <a:lstStyle/>
          <a:p>
            <a:pPr algn="ctr">
              <a:spcBef>
                <a:spcPts val="200"/>
              </a:spcBef>
              <a:spcAft>
                <a:spcPts val="200"/>
              </a:spcAft>
              <a:buClr>
                <a:schemeClr val="accent1"/>
              </a:buClr>
              <a:buSzPct val="70000"/>
            </a:pPr>
            <a:r>
              <a:rPr lang="en-US" sz="1400" b="1" dirty="0" smtClean="0">
                <a:solidFill>
                  <a:srgbClr val="FF7E00"/>
                </a:solidFill>
                <a:latin typeface="Calibri"/>
                <a:cs typeface="Calibri"/>
              </a:rPr>
              <a:t>Release Pipeline</a:t>
            </a:r>
          </a:p>
        </p:txBody>
      </p:sp>
      <p:sp>
        <p:nvSpPr>
          <p:cNvPr id="97" name="TextBox 96"/>
          <p:cNvSpPr txBox="1"/>
          <p:nvPr/>
        </p:nvSpPr>
        <p:spPr>
          <a:xfrm>
            <a:off x="4987259" y="2604373"/>
            <a:ext cx="1726163" cy="246221"/>
          </a:xfrm>
          <a:prstGeom prst="rect">
            <a:avLst/>
          </a:prstGeom>
          <a:solidFill>
            <a:srgbClr val="00B050"/>
          </a:solidFill>
          <a:ln>
            <a:solidFill>
              <a:srgbClr val="00B050"/>
            </a:solidFill>
          </a:ln>
        </p:spPr>
        <p:txBody>
          <a:bodyPr wrap="square" rtlCol="0">
            <a:spAutoFit/>
          </a:bodyPr>
          <a:lstStyle/>
          <a:p>
            <a:pPr algn="ctr"/>
            <a:r>
              <a:rPr lang="en-US" sz="1000" dirty="0" smtClean="0">
                <a:solidFill>
                  <a:schemeClr val="bg1"/>
                </a:solidFill>
                <a:latin typeface="Trebuchet MS"/>
                <a:cs typeface="Trebuchet MS"/>
              </a:rPr>
              <a:t>Uncontrolled Environments</a:t>
            </a:r>
            <a:endParaRPr lang="en-US" sz="1000" dirty="0">
              <a:solidFill>
                <a:schemeClr val="bg1"/>
              </a:solidFill>
              <a:latin typeface="Trebuchet MS"/>
              <a:cs typeface="Trebuchet MS"/>
            </a:endParaRPr>
          </a:p>
        </p:txBody>
      </p:sp>
      <p:sp>
        <p:nvSpPr>
          <p:cNvPr id="101" name="TextBox 100"/>
          <p:cNvSpPr txBox="1"/>
          <p:nvPr/>
        </p:nvSpPr>
        <p:spPr>
          <a:xfrm>
            <a:off x="7018222" y="2604373"/>
            <a:ext cx="1710160" cy="246221"/>
          </a:xfrm>
          <a:prstGeom prst="rect">
            <a:avLst/>
          </a:prstGeom>
          <a:solidFill>
            <a:srgbClr val="00B050"/>
          </a:solidFill>
          <a:ln>
            <a:solidFill>
              <a:srgbClr val="00B050"/>
            </a:solidFill>
          </a:ln>
        </p:spPr>
        <p:txBody>
          <a:bodyPr wrap="square" rtlCol="0">
            <a:spAutoFit/>
          </a:bodyPr>
          <a:lstStyle/>
          <a:p>
            <a:pPr algn="ctr"/>
            <a:r>
              <a:rPr lang="en-US" sz="1000" dirty="0" smtClean="0">
                <a:solidFill>
                  <a:schemeClr val="bg1"/>
                </a:solidFill>
                <a:latin typeface="Trebuchet MS"/>
                <a:cs typeface="Trebuchet MS"/>
              </a:rPr>
              <a:t>Controlled Environments</a:t>
            </a:r>
            <a:endParaRPr lang="en-US" sz="1000" dirty="0">
              <a:solidFill>
                <a:schemeClr val="bg1"/>
              </a:solidFill>
              <a:latin typeface="Trebuchet MS"/>
              <a:cs typeface="Trebuchet MS"/>
            </a:endParaRPr>
          </a:p>
        </p:txBody>
      </p:sp>
      <p:grpSp>
        <p:nvGrpSpPr>
          <p:cNvPr id="16" name="Group 15"/>
          <p:cNvGrpSpPr/>
          <p:nvPr/>
        </p:nvGrpSpPr>
        <p:grpSpPr>
          <a:xfrm>
            <a:off x="7062989" y="2954658"/>
            <a:ext cx="682597" cy="515050"/>
            <a:chOff x="5413211" y="1285379"/>
            <a:chExt cx="908536" cy="685532"/>
          </a:xfrm>
        </p:grpSpPr>
        <p:sp>
          <p:nvSpPr>
            <p:cNvPr id="34" name="Rounded Rectangle 33"/>
            <p:cNvSpPr/>
            <p:nvPr/>
          </p:nvSpPr>
          <p:spPr>
            <a:xfrm>
              <a:off x="5413211" y="1285379"/>
              <a:ext cx="908536" cy="6855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900" dirty="0" smtClean="0">
                  <a:solidFill>
                    <a:srgbClr val="E5E6E7">
                      <a:lumMod val="10000"/>
                    </a:srgbClr>
                  </a:solidFill>
                  <a:latin typeface="Trebuchet MS"/>
                  <a:cs typeface="Trebuchet MS"/>
                </a:rPr>
                <a:t>Pre-Prod</a:t>
              </a:r>
              <a:endParaRPr lang="en-US" sz="900" dirty="0">
                <a:solidFill>
                  <a:srgbClr val="E5E6E7">
                    <a:lumMod val="10000"/>
                  </a:srgbClr>
                </a:solidFill>
                <a:latin typeface="Trebuchet MS"/>
                <a:cs typeface="Trebuchet MS"/>
              </a:endParaRPr>
            </a:p>
          </p:txBody>
        </p:sp>
        <p:sp>
          <p:nvSpPr>
            <p:cNvPr id="50" name="Oval 94"/>
            <p:cNvSpPr>
              <a:spLocks noChangeArrowheads="1"/>
            </p:cNvSpPr>
            <p:nvPr/>
          </p:nvSpPr>
          <p:spPr bwMode="auto">
            <a:xfrm>
              <a:off x="5713728" y="1358872"/>
              <a:ext cx="340538" cy="331218"/>
            </a:xfrm>
            <a:prstGeom prst="ellipse">
              <a:avLst/>
            </a:prstGeom>
            <a:solidFill>
              <a:srgbClr val="CC66FF"/>
            </a:solidFill>
            <a:ln w="19050">
              <a:solidFill>
                <a:srgbClr val="7030A0"/>
              </a:solidFill>
              <a:round/>
              <a:headEnd/>
              <a:tailEnd/>
            </a:ln>
            <a:effectLst/>
          </p:spPr>
          <p:txBody>
            <a:bodyPr wrap="none" anchor="ctr"/>
            <a:lstStyle/>
            <a:p>
              <a:pPr>
                <a:defRPr/>
              </a:pPr>
              <a:endParaRPr lang="en-US" sz="1050" kern="0">
                <a:solidFill>
                  <a:sysClr val="windowText" lastClr="000000"/>
                </a:solidFill>
                <a:latin typeface="Trebuchet MS"/>
                <a:cs typeface="Trebuchet MS"/>
              </a:endParaRPr>
            </a:p>
          </p:txBody>
        </p:sp>
        <p:grpSp>
          <p:nvGrpSpPr>
            <p:cNvPr id="51" name="Group 95"/>
            <p:cNvGrpSpPr>
              <a:grpSpLocks/>
            </p:cNvGrpSpPr>
            <p:nvPr/>
          </p:nvGrpSpPr>
          <p:grpSpPr bwMode="auto">
            <a:xfrm>
              <a:off x="5759770" y="1413934"/>
              <a:ext cx="247585" cy="220247"/>
              <a:chOff x="424" y="1477"/>
              <a:chExt cx="364" cy="332"/>
            </a:xfrm>
          </p:grpSpPr>
          <p:grpSp>
            <p:nvGrpSpPr>
              <p:cNvPr id="52" name="Group 96"/>
              <p:cNvGrpSpPr>
                <a:grpSpLocks/>
              </p:cNvGrpSpPr>
              <p:nvPr/>
            </p:nvGrpSpPr>
            <p:grpSpPr bwMode="auto">
              <a:xfrm>
                <a:off x="424" y="1489"/>
                <a:ext cx="139" cy="227"/>
                <a:chOff x="2992" y="2360"/>
                <a:chExt cx="322" cy="527"/>
              </a:xfrm>
            </p:grpSpPr>
            <p:sp>
              <p:nvSpPr>
                <p:cNvPr id="59" name="Oval 97"/>
                <p:cNvSpPr>
                  <a:spLocks noChangeArrowheads="1"/>
                </p:cNvSpPr>
                <p:nvPr/>
              </p:nvSpPr>
              <p:spPr bwMode="auto">
                <a:xfrm>
                  <a:off x="2992" y="2719"/>
                  <a:ext cx="323" cy="169"/>
                </a:xfrm>
                <a:prstGeom prst="ellipse">
                  <a:avLst/>
                </a:prstGeom>
                <a:gradFill rotWithShape="1">
                  <a:gsLst>
                    <a:gs pos="0">
                      <a:srgbClr val="000000"/>
                    </a:gs>
                    <a:gs pos="100000">
                      <a:srgbClr val="000000">
                        <a:gamma/>
                        <a:shade val="0"/>
                        <a:invGamma/>
                        <a:alpha val="0"/>
                      </a:srgbClr>
                    </a:gs>
                  </a:gsLst>
                  <a:path path="shape">
                    <a:fillToRect l="50000" t="50000" r="50000" b="50000"/>
                  </a:path>
                </a:gradFill>
                <a:ln w="9525">
                  <a:noFill/>
                  <a:round/>
                  <a:headEnd/>
                  <a:tailEnd/>
                </a:ln>
                <a:effectLst/>
              </p:spPr>
              <p:txBody>
                <a:bodyPr wrap="none" anchor="ctr"/>
                <a:lstStyle/>
                <a:p>
                  <a:pPr>
                    <a:defRPr/>
                  </a:pPr>
                  <a:endParaRPr lang="en-US" sz="1050" kern="0">
                    <a:solidFill>
                      <a:sysClr val="windowText" lastClr="000000"/>
                    </a:solidFill>
                    <a:latin typeface="Trebuchet MS"/>
                    <a:cs typeface="Trebuchet MS"/>
                  </a:endParaRPr>
                </a:p>
              </p:txBody>
            </p:sp>
            <p:pic>
              <p:nvPicPr>
                <p:cNvPr id="60" name="Picture 98" descr="dood"/>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53" name="Group 99"/>
              <p:cNvGrpSpPr>
                <a:grpSpLocks/>
              </p:cNvGrpSpPr>
              <p:nvPr/>
            </p:nvGrpSpPr>
            <p:grpSpPr bwMode="auto">
              <a:xfrm>
                <a:off x="649" y="1489"/>
                <a:ext cx="139" cy="227"/>
                <a:chOff x="2992" y="2360"/>
                <a:chExt cx="322" cy="527"/>
              </a:xfrm>
            </p:grpSpPr>
            <p:sp>
              <p:nvSpPr>
                <p:cNvPr id="57" name="Oval 100"/>
                <p:cNvSpPr>
                  <a:spLocks noChangeArrowheads="1"/>
                </p:cNvSpPr>
                <p:nvPr/>
              </p:nvSpPr>
              <p:spPr bwMode="auto">
                <a:xfrm>
                  <a:off x="2991" y="2719"/>
                  <a:ext cx="323" cy="169"/>
                </a:xfrm>
                <a:prstGeom prst="ellipse">
                  <a:avLst/>
                </a:prstGeom>
                <a:gradFill rotWithShape="1">
                  <a:gsLst>
                    <a:gs pos="0">
                      <a:srgbClr val="000000"/>
                    </a:gs>
                    <a:gs pos="100000">
                      <a:srgbClr val="000000">
                        <a:gamma/>
                        <a:shade val="0"/>
                        <a:invGamma/>
                        <a:alpha val="0"/>
                      </a:srgbClr>
                    </a:gs>
                  </a:gsLst>
                  <a:path path="shape">
                    <a:fillToRect l="50000" t="50000" r="50000" b="50000"/>
                  </a:path>
                </a:gradFill>
                <a:ln w="9525">
                  <a:noFill/>
                  <a:round/>
                  <a:headEnd/>
                  <a:tailEnd/>
                </a:ln>
                <a:effectLst/>
              </p:spPr>
              <p:txBody>
                <a:bodyPr wrap="none" anchor="ctr"/>
                <a:lstStyle/>
                <a:p>
                  <a:pPr>
                    <a:defRPr/>
                  </a:pPr>
                  <a:endParaRPr lang="en-US" sz="1050" kern="0">
                    <a:solidFill>
                      <a:sysClr val="windowText" lastClr="000000"/>
                    </a:solidFill>
                    <a:latin typeface="Trebuchet MS"/>
                    <a:cs typeface="Trebuchet MS"/>
                  </a:endParaRPr>
                </a:p>
              </p:txBody>
            </p:sp>
            <p:pic>
              <p:nvPicPr>
                <p:cNvPr id="58" name="Picture 101" descr="dood"/>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54" name="Group 102"/>
              <p:cNvGrpSpPr>
                <a:grpSpLocks/>
              </p:cNvGrpSpPr>
              <p:nvPr/>
            </p:nvGrpSpPr>
            <p:grpSpPr bwMode="auto">
              <a:xfrm>
                <a:off x="503" y="1477"/>
                <a:ext cx="206" cy="332"/>
                <a:chOff x="2992" y="2360"/>
                <a:chExt cx="322" cy="527"/>
              </a:xfrm>
            </p:grpSpPr>
            <p:sp>
              <p:nvSpPr>
                <p:cNvPr id="55" name="Oval 103"/>
                <p:cNvSpPr>
                  <a:spLocks noChangeArrowheads="1"/>
                </p:cNvSpPr>
                <p:nvPr/>
              </p:nvSpPr>
              <p:spPr bwMode="auto">
                <a:xfrm>
                  <a:off x="2992" y="2718"/>
                  <a:ext cx="320" cy="169"/>
                </a:xfrm>
                <a:prstGeom prst="ellipse">
                  <a:avLst/>
                </a:prstGeom>
                <a:gradFill rotWithShape="1">
                  <a:gsLst>
                    <a:gs pos="0">
                      <a:srgbClr val="000000"/>
                    </a:gs>
                    <a:gs pos="100000">
                      <a:srgbClr val="000000">
                        <a:gamma/>
                        <a:shade val="0"/>
                        <a:invGamma/>
                        <a:alpha val="0"/>
                      </a:srgbClr>
                    </a:gs>
                  </a:gsLst>
                  <a:path path="shape">
                    <a:fillToRect l="50000" t="50000" r="50000" b="50000"/>
                  </a:path>
                </a:gradFill>
                <a:ln w="9525">
                  <a:noFill/>
                  <a:round/>
                  <a:headEnd/>
                  <a:tailEnd/>
                </a:ln>
                <a:effectLst/>
              </p:spPr>
              <p:txBody>
                <a:bodyPr wrap="none" anchor="ctr"/>
                <a:lstStyle/>
                <a:p>
                  <a:pPr>
                    <a:defRPr/>
                  </a:pPr>
                  <a:endParaRPr lang="en-US" sz="1050" kern="0">
                    <a:solidFill>
                      <a:sysClr val="windowText" lastClr="000000"/>
                    </a:solidFill>
                    <a:latin typeface="Trebuchet MS"/>
                    <a:cs typeface="Trebuchet MS"/>
                  </a:endParaRPr>
                </a:p>
              </p:txBody>
            </p:sp>
            <p:pic>
              <p:nvPicPr>
                <p:cNvPr id="56" name="Picture 104" descr="doo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grpSp>
        <p:nvGrpSpPr>
          <p:cNvPr id="28" name="Group 27"/>
          <p:cNvGrpSpPr/>
          <p:nvPr/>
        </p:nvGrpSpPr>
        <p:grpSpPr>
          <a:xfrm>
            <a:off x="6041349" y="2954658"/>
            <a:ext cx="682597" cy="515050"/>
            <a:chOff x="3792705" y="1285379"/>
            <a:chExt cx="908536" cy="685532"/>
          </a:xfrm>
        </p:grpSpPr>
        <p:sp>
          <p:nvSpPr>
            <p:cNvPr id="48" name="Rounded Rectangle 47"/>
            <p:cNvSpPr/>
            <p:nvPr/>
          </p:nvSpPr>
          <p:spPr>
            <a:xfrm>
              <a:off x="3792705" y="1285379"/>
              <a:ext cx="908536" cy="6855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000" dirty="0" smtClean="0">
                  <a:solidFill>
                    <a:srgbClr val="E5E6E7">
                      <a:lumMod val="10000"/>
                    </a:srgbClr>
                  </a:solidFill>
                  <a:latin typeface="Trebuchet MS"/>
                  <a:cs typeface="Trebuchet MS"/>
                </a:rPr>
                <a:t>Testing</a:t>
              </a:r>
              <a:endParaRPr lang="en-US" sz="1000" dirty="0">
                <a:solidFill>
                  <a:srgbClr val="E5E6E7">
                    <a:lumMod val="10000"/>
                  </a:srgbClr>
                </a:solidFill>
                <a:latin typeface="Trebuchet MS"/>
                <a:cs typeface="Trebuchet MS"/>
              </a:endParaRPr>
            </a:p>
          </p:txBody>
        </p:sp>
        <p:grpSp>
          <p:nvGrpSpPr>
            <p:cNvPr id="26" name="Group 25"/>
            <p:cNvGrpSpPr/>
            <p:nvPr/>
          </p:nvGrpSpPr>
          <p:grpSpPr>
            <a:xfrm>
              <a:off x="4038600" y="1347924"/>
              <a:ext cx="373192" cy="342167"/>
              <a:chOff x="4022716" y="1347924"/>
              <a:chExt cx="373192" cy="342167"/>
            </a:xfrm>
          </p:grpSpPr>
          <p:sp>
            <p:nvSpPr>
              <p:cNvPr id="62" name="Oval 118"/>
              <p:cNvSpPr>
                <a:spLocks noChangeArrowheads="1"/>
              </p:cNvSpPr>
              <p:nvPr/>
            </p:nvSpPr>
            <p:spPr bwMode="auto">
              <a:xfrm>
                <a:off x="4022716" y="1347924"/>
                <a:ext cx="373192" cy="342167"/>
              </a:xfrm>
              <a:prstGeom prst="ellipse">
                <a:avLst/>
              </a:prstGeom>
              <a:gradFill flip="none" rotWithShape="1">
                <a:gsLst>
                  <a:gs pos="0">
                    <a:schemeClr val="accent1">
                      <a:lumMod val="90000"/>
                    </a:schemeClr>
                  </a:gs>
                  <a:gs pos="100000">
                    <a:schemeClr val="tx2"/>
                  </a:gs>
                </a:gsLst>
                <a:lin ang="5400000" scaled="1"/>
                <a:tileRect/>
              </a:gradFill>
              <a:ln w="19050">
                <a:solidFill>
                  <a:srgbClr val="3A7CFF"/>
                </a:solidFill>
                <a:round/>
                <a:headEnd/>
                <a:tailEnd/>
              </a:ln>
              <a:effectLst/>
            </p:spPr>
            <p:txBody>
              <a:bodyPr wrap="none" anchor="ctr"/>
              <a:lstStyle/>
              <a:p>
                <a:pPr defTabSz="457200">
                  <a:defRPr/>
                </a:pPr>
                <a:endParaRPr lang="en-US" sz="1050">
                  <a:solidFill>
                    <a:srgbClr val="003A63"/>
                  </a:solidFill>
                  <a:latin typeface="Trebuchet MS"/>
                  <a:cs typeface="Trebuchet MS"/>
                </a:endParaRPr>
              </a:p>
            </p:txBody>
          </p:sp>
          <p:grpSp>
            <p:nvGrpSpPr>
              <p:cNvPr id="63" name="Group 119"/>
              <p:cNvGrpSpPr>
                <a:grpSpLocks/>
              </p:cNvGrpSpPr>
              <p:nvPr/>
            </p:nvGrpSpPr>
            <p:grpSpPr bwMode="auto">
              <a:xfrm>
                <a:off x="4073173" y="1404806"/>
                <a:ext cx="271326" cy="227528"/>
                <a:chOff x="424" y="1477"/>
                <a:chExt cx="364" cy="332"/>
              </a:xfrm>
            </p:grpSpPr>
            <p:grpSp>
              <p:nvGrpSpPr>
                <p:cNvPr id="64" name="Group 120"/>
                <p:cNvGrpSpPr>
                  <a:grpSpLocks/>
                </p:cNvGrpSpPr>
                <p:nvPr/>
              </p:nvGrpSpPr>
              <p:grpSpPr bwMode="auto">
                <a:xfrm>
                  <a:off x="424" y="1489"/>
                  <a:ext cx="139" cy="227"/>
                  <a:chOff x="2992" y="2360"/>
                  <a:chExt cx="322" cy="527"/>
                </a:xfrm>
              </p:grpSpPr>
              <p:sp>
                <p:nvSpPr>
                  <p:cNvPr id="71" name="Oval 121"/>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1050">
                      <a:solidFill>
                        <a:srgbClr val="003A63"/>
                      </a:solidFill>
                      <a:latin typeface="Trebuchet MS"/>
                      <a:cs typeface="Trebuchet MS"/>
                    </a:endParaRPr>
                  </a:p>
                </p:txBody>
              </p:sp>
              <p:pic>
                <p:nvPicPr>
                  <p:cNvPr id="72" name="Picture 122"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65" name="Group 123"/>
                <p:cNvGrpSpPr>
                  <a:grpSpLocks/>
                </p:cNvGrpSpPr>
                <p:nvPr/>
              </p:nvGrpSpPr>
              <p:grpSpPr bwMode="auto">
                <a:xfrm>
                  <a:off x="649" y="1489"/>
                  <a:ext cx="139" cy="227"/>
                  <a:chOff x="2992" y="2360"/>
                  <a:chExt cx="322" cy="527"/>
                </a:xfrm>
              </p:grpSpPr>
              <p:sp>
                <p:nvSpPr>
                  <p:cNvPr id="69" name="Oval 124"/>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1050">
                      <a:solidFill>
                        <a:srgbClr val="003A63"/>
                      </a:solidFill>
                      <a:latin typeface="Trebuchet MS"/>
                      <a:cs typeface="Trebuchet MS"/>
                    </a:endParaRPr>
                  </a:p>
                </p:txBody>
              </p:sp>
              <p:pic>
                <p:nvPicPr>
                  <p:cNvPr id="70" name="Picture 125"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66" name="Group 126"/>
                <p:cNvGrpSpPr>
                  <a:grpSpLocks/>
                </p:cNvGrpSpPr>
                <p:nvPr/>
              </p:nvGrpSpPr>
              <p:grpSpPr bwMode="auto">
                <a:xfrm>
                  <a:off x="503" y="1477"/>
                  <a:ext cx="206" cy="332"/>
                  <a:chOff x="2992" y="2360"/>
                  <a:chExt cx="322" cy="527"/>
                </a:xfrm>
              </p:grpSpPr>
              <p:sp>
                <p:nvSpPr>
                  <p:cNvPr id="67" name="Oval 127"/>
                  <p:cNvSpPr>
                    <a:spLocks noChangeArrowheads="1"/>
                  </p:cNvSpPr>
                  <p:nvPr/>
                </p:nvSpPr>
                <p:spPr bwMode="auto">
                  <a:xfrm>
                    <a:off x="2991"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1050">
                      <a:solidFill>
                        <a:srgbClr val="003A63"/>
                      </a:solidFill>
                      <a:latin typeface="Trebuchet MS"/>
                      <a:cs typeface="Trebuchet MS"/>
                    </a:endParaRPr>
                  </a:p>
                </p:txBody>
              </p:sp>
              <p:pic>
                <p:nvPicPr>
                  <p:cNvPr id="68" name="Picture 128" descr="dood"/>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grpSp>
      <p:sp>
        <p:nvSpPr>
          <p:cNvPr id="74" name="AutoShape 61"/>
          <p:cNvSpPr>
            <a:spLocks noChangeArrowheads="1"/>
          </p:cNvSpPr>
          <p:nvPr/>
        </p:nvSpPr>
        <p:spPr bwMode="gray">
          <a:xfrm rot="16200000" flipV="1">
            <a:off x="6654144" y="3163535"/>
            <a:ext cx="463338" cy="108594"/>
          </a:xfrm>
          <a:prstGeom prst="triangle">
            <a:avLst>
              <a:gd name="adj" fmla="val 50000"/>
            </a:avLst>
          </a:prstGeom>
          <a:gradFill>
            <a:gsLst>
              <a:gs pos="1000">
                <a:schemeClr val="bg1"/>
              </a:gs>
              <a:gs pos="100000">
                <a:srgbClr val="0070C0"/>
              </a:gs>
            </a:gsLst>
            <a:lin ang="5400000" scaled="1"/>
          </a:gradFill>
          <a:ln w="9525">
            <a:solidFill>
              <a:schemeClr val="tx2"/>
            </a:solidFill>
            <a:miter lim="800000"/>
            <a:headEnd/>
            <a:tailEnd/>
          </a:ln>
        </p:spPr>
        <p:txBody>
          <a:bodyPr wrap="none" anchor="ctr"/>
          <a:lstStyle/>
          <a:p>
            <a:pPr defTabSz="457200" fontAlgn="base">
              <a:spcBef>
                <a:spcPct val="0"/>
              </a:spcBef>
              <a:spcAft>
                <a:spcPct val="0"/>
              </a:spcAft>
            </a:pPr>
            <a:endParaRPr lang="en-US" sz="1050">
              <a:solidFill>
                <a:srgbClr val="003A63"/>
              </a:solidFill>
              <a:latin typeface="Trebuchet MS"/>
              <a:cs typeface="Trebuchet MS"/>
            </a:endParaRPr>
          </a:p>
        </p:txBody>
      </p:sp>
      <p:grpSp>
        <p:nvGrpSpPr>
          <p:cNvPr id="24" name="Group 23"/>
          <p:cNvGrpSpPr/>
          <p:nvPr/>
        </p:nvGrpSpPr>
        <p:grpSpPr>
          <a:xfrm>
            <a:off x="8064563" y="2929862"/>
            <a:ext cx="682597" cy="515050"/>
            <a:chOff x="7523679" y="1252376"/>
            <a:chExt cx="908536" cy="685532"/>
          </a:xfrm>
        </p:grpSpPr>
        <p:sp>
          <p:nvSpPr>
            <p:cNvPr id="83" name="Rounded Rectangle 82"/>
            <p:cNvSpPr/>
            <p:nvPr/>
          </p:nvSpPr>
          <p:spPr>
            <a:xfrm>
              <a:off x="7523679" y="1252376"/>
              <a:ext cx="908536" cy="6855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000" dirty="0" smtClean="0">
                  <a:solidFill>
                    <a:srgbClr val="E5E6E7">
                      <a:lumMod val="10000"/>
                    </a:srgbClr>
                  </a:solidFill>
                  <a:latin typeface="Trebuchet MS"/>
                  <a:cs typeface="Trebuchet MS"/>
                </a:rPr>
                <a:t>Prod</a:t>
              </a:r>
              <a:endParaRPr lang="en-US" sz="1000" dirty="0">
                <a:solidFill>
                  <a:srgbClr val="E5E6E7">
                    <a:lumMod val="10000"/>
                  </a:srgbClr>
                </a:solidFill>
                <a:latin typeface="Trebuchet MS"/>
                <a:cs typeface="Trebuchet MS"/>
              </a:endParaRPr>
            </a:p>
          </p:txBody>
        </p:sp>
        <p:sp>
          <p:nvSpPr>
            <p:cNvPr id="85" name="Oval 94"/>
            <p:cNvSpPr>
              <a:spLocks noChangeArrowheads="1"/>
            </p:cNvSpPr>
            <p:nvPr/>
          </p:nvSpPr>
          <p:spPr bwMode="auto">
            <a:xfrm>
              <a:off x="7824196" y="1325869"/>
              <a:ext cx="340538" cy="331218"/>
            </a:xfrm>
            <a:prstGeom prst="ellipse">
              <a:avLst/>
            </a:prstGeom>
            <a:gradFill rotWithShape="1">
              <a:gsLst>
                <a:gs pos="0">
                  <a:srgbClr val="FFCC66"/>
                </a:gs>
                <a:gs pos="100000">
                  <a:srgbClr val="FF9933"/>
                </a:gs>
              </a:gsLst>
              <a:lin ang="5400000" scaled="1"/>
            </a:gradFill>
            <a:ln w="19050">
              <a:solidFill>
                <a:srgbClr val="FF9933"/>
              </a:solidFill>
              <a:round/>
              <a:headEnd/>
              <a:tailEnd/>
            </a:ln>
            <a:effectLst/>
          </p:spPr>
          <p:txBody>
            <a:bodyPr wrap="none" anchor="ctr"/>
            <a:lstStyle/>
            <a:p>
              <a:pPr>
                <a:defRPr/>
              </a:pPr>
              <a:endParaRPr lang="en-US" sz="1050" kern="0">
                <a:solidFill>
                  <a:sysClr val="windowText" lastClr="000000"/>
                </a:solidFill>
                <a:latin typeface="Trebuchet MS"/>
                <a:cs typeface="Trebuchet MS"/>
              </a:endParaRPr>
            </a:p>
          </p:txBody>
        </p:sp>
        <p:grpSp>
          <p:nvGrpSpPr>
            <p:cNvPr id="86" name="Group 95"/>
            <p:cNvGrpSpPr>
              <a:grpSpLocks/>
            </p:cNvGrpSpPr>
            <p:nvPr/>
          </p:nvGrpSpPr>
          <p:grpSpPr bwMode="auto">
            <a:xfrm>
              <a:off x="7870238" y="1380931"/>
              <a:ext cx="247585" cy="220247"/>
              <a:chOff x="424" y="1477"/>
              <a:chExt cx="364" cy="332"/>
            </a:xfrm>
          </p:grpSpPr>
          <p:grpSp>
            <p:nvGrpSpPr>
              <p:cNvPr id="87" name="Group 96"/>
              <p:cNvGrpSpPr>
                <a:grpSpLocks/>
              </p:cNvGrpSpPr>
              <p:nvPr/>
            </p:nvGrpSpPr>
            <p:grpSpPr bwMode="auto">
              <a:xfrm>
                <a:off x="424" y="1489"/>
                <a:ext cx="139" cy="227"/>
                <a:chOff x="2992" y="2360"/>
                <a:chExt cx="322" cy="527"/>
              </a:xfrm>
            </p:grpSpPr>
            <p:sp>
              <p:nvSpPr>
                <p:cNvPr id="94" name="Oval 97"/>
                <p:cNvSpPr>
                  <a:spLocks noChangeArrowheads="1"/>
                </p:cNvSpPr>
                <p:nvPr/>
              </p:nvSpPr>
              <p:spPr bwMode="auto">
                <a:xfrm>
                  <a:off x="2992" y="2719"/>
                  <a:ext cx="323" cy="169"/>
                </a:xfrm>
                <a:prstGeom prst="ellipse">
                  <a:avLst/>
                </a:prstGeom>
                <a:gradFill rotWithShape="1">
                  <a:gsLst>
                    <a:gs pos="0">
                      <a:srgbClr val="000000"/>
                    </a:gs>
                    <a:gs pos="100000">
                      <a:srgbClr val="000000">
                        <a:gamma/>
                        <a:shade val="0"/>
                        <a:invGamma/>
                        <a:alpha val="0"/>
                      </a:srgbClr>
                    </a:gs>
                  </a:gsLst>
                  <a:path path="shape">
                    <a:fillToRect l="50000" t="50000" r="50000" b="50000"/>
                  </a:path>
                </a:gradFill>
                <a:ln w="9525">
                  <a:noFill/>
                  <a:round/>
                  <a:headEnd/>
                  <a:tailEnd/>
                </a:ln>
                <a:effectLst/>
              </p:spPr>
              <p:txBody>
                <a:bodyPr wrap="none" anchor="ctr"/>
                <a:lstStyle/>
                <a:p>
                  <a:pPr>
                    <a:defRPr/>
                  </a:pPr>
                  <a:endParaRPr lang="en-US" sz="1050" kern="0">
                    <a:solidFill>
                      <a:sysClr val="windowText" lastClr="000000"/>
                    </a:solidFill>
                    <a:latin typeface="Trebuchet MS"/>
                    <a:cs typeface="Trebuchet MS"/>
                  </a:endParaRPr>
                </a:p>
              </p:txBody>
            </p:sp>
            <p:pic>
              <p:nvPicPr>
                <p:cNvPr id="95" name="Picture 98" descr="dood"/>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88" name="Group 99"/>
              <p:cNvGrpSpPr>
                <a:grpSpLocks/>
              </p:cNvGrpSpPr>
              <p:nvPr/>
            </p:nvGrpSpPr>
            <p:grpSpPr bwMode="auto">
              <a:xfrm>
                <a:off x="649" y="1489"/>
                <a:ext cx="139" cy="227"/>
                <a:chOff x="2992" y="2360"/>
                <a:chExt cx="322" cy="527"/>
              </a:xfrm>
            </p:grpSpPr>
            <p:sp>
              <p:nvSpPr>
                <p:cNvPr id="92" name="Oval 100"/>
                <p:cNvSpPr>
                  <a:spLocks noChangeArrowheads="1"/>
                </p:cNvSpPr>
                <p:nvPr/>
              </p:nvSpPr>
              <p:spPr bwMode="auto">
                <a:xfrm>
                  <a:off x="2991" y="2719"/>
                  <a:ext cx="323" cy="169"/>
                </a:xfrm>
                <a:prstGeom prst="ellipse">
                  <a:avLst/>
                </a:prstGeom>
                <a:gradFill rotWithShape="1">
                  <a:gsLst>
                    <a:gs pos="0">
                      <a:srgbClr val="000000"/>
                    </a:gs>
                    <a:gs pos="100000">
                      <a:srgbClr val="000000">
                        <a:gamma/>
                        <a:shade val="0"/>
                        <a:invGamma/>
                        <a:alpha val="0"/>
                      </a:srgbClr>
                    </a:gs>
                  </a:gsLst>
                  <a:path path="shape">
                    <a:fillToRect l="50000" t="50000" r="50000" b="50000"/>
                  </a:path>
                </a:gradFill>
                <a:ln w="9525">
                  <a:noFill/>
                  <a:round/>
                  <a:headEnd/>
                  <a:tailEnd/>
                </a:ln>
                <a:effectLst/>
              </p:spPr>
              <p:txBody>
                <a:bodyPr wrap="none" anchor="ctr"/>
                <a:lstStyle/>
                <a:p>
                  <a:pPr>
                    <a:defRPr/>
                  </a:pPr>
                  <a:endParaRPr lang="en-US" sz="1050" kern="0">
                    <a:solidFill>
                      <a:sysClr val="windowText" lastClr="000000"/>
                    </a:solidFill>
                    <a:latin typeface="Trebuchet MS"/>
                    <a:cs typeface="Trebuchet MS"/>
                  </a:endParaRPr>
                </a:p>
              </p:txBody>
            </p:sp>
            <p:pic>
              <p:nvPicPr>
                <p:cNvPr id="93" name="Picture 101" descr="dood"/>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89" name="Group 102"/>
              <p:cNvGrpSpPr>
                <a:grpSpLocks/>
              </p:cNvGrpSpPr>
              <p:nvPr/>
            </p:nvGrpSpPr>
            <p:grpSpPr bwMode="auto">
              <a:xfrm>
                <a:off x="503" y="1477"/>
                <a:ext cx="206" cy="332"/>
                <a:chOff x="2992" y="2360"/>
                <a:chExt cx="322" cy="527"/>
              </a:xfrm>
            </p:grpSpPr>
            <p:sp>
              <p:nvSpPr>
                <p:cNvPr id="90" name="Oval 103"/>
                <p:cNvSpPr>
                  <a:spLocks noChangeArrowheads="1"/>
                </p:cNvSpPr>
                <p:nvPr/>
              </p:nvSpPr>
              <p:spPr bwMode="auto">
                <a:xfrm>
                  <a:off x="2992" y="2718"/>
                  <a:ext cx="320" cy="169"/>
                </a:xfrm>
                <a:prstGeom prst="ellipse">
                  <a:avLst/>
                </a:prstGeom>
                <a:gradFill rotWithShape="1">
                  <a:gsLst>
                    <a:gs pos="0">
                      <a:srgbClr val="000000"/>
                    </a:gs>
                    <a:gs pos="100000">
                      <a:srgbClr val="000000">
                        <a:gamma/>
                        <a:shade val="0"/>
                        <a:invGamma/>
                        <a:alpha val="0"/>
                      </a:srgbClr>
                    </a:gs>
                  </a:gsLst>
                  <a:path path="shape">
                    <a:fillToRect l="50000" t="50000" r="50000" b="50000"/>
                  </a:path>
                </a:gradFill>
                <a:ln w="9525">
                  <a:noFill/>
                  <a:round/>
                  <a:headEnd/>
                  <a:tailEnd/>
                </a:ln>
                <a:effectLst/>
              </p:spPr>
              <p:txBody>
                <a:bodyPr wrap="none" anchor="ctr"/>
                <a:lstStyle/>
                <a:p>
                  <a:pPr>
                    <a:defRPr/>
                  </a:pPr>
                  <a:endParaRPr lang="en-US" sz="1050" kern="0">
                    <a:solidFill>
                      <a:sysClr val="windowText" lastClr="000000"/>
                    </a:solidFill>
                    <a:latin typeface="Trebuchet MS"/>
                    <a:cs typeface="Trebuchet MS"/>
                  </a:endParaRPr>
                </a:p>
              </p:txBody>
            </p:sp>
            <p:pic>
              <p:nvPicPr>
                <p:cNvPr id="91" name="Picture 104" descr="dood"/>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sp>
        <p:nvSpPr>
          <p:cNvPr id="96" name="AutoShape 61"/>
          <p:cNvSpPr>
            <a:spLocks noChangeArrowheads="1"/>
          </p:cNvSpPr>
          <p:nvPr/>
        </p:nvSpPr>
        <p:spPr bwMode="gray">
          <a:xfrm rot="16200000" flipV="1">
            <a:off x="7665125" y="3163217"/>
            <a:ext cx="463338" cy="108594"/>
          </a:xfrm>
          <a:prstGeom prst="triangle">
            <a:avLst>
              <a:gd name="adj" fmla="val 50000"/>
            </a:avLst>
          </a:prstGeom>
          <a:gradFill>
            <a:gsLst>
              <a:gs pos="1000">
                <a:schemeClr val="bg1"/>
              </a:gs>
              <a:gs pos="100000">
                <a:srgbClr val="0070C0"/>
              </a:gs>
            </a:gsLst>
            <a:lin ang="5400000" scaled="1"/>
          </a:gradFill>
          <a:ln w="9525">
            <a:solidFill>
              <a:schemeClr val="tx2"/>
            </a:solidFill>
            <a:miter lim="800000"/>
            <a:headEnd/>
            <a:tailEnd/>
          </a:ln>
        </p:spPr>
        <p:txBody>
          <a:bodyPr wrap="none" anchor="ctr"/>
          <a:lstStyle/>
          <a:p>
            <a:pPr defTabSz="457200" fontAlgn="base">
              <a:spcBef>
                <a:spcPct val="0"/>
              </a:spcBef>
              <a:spcAft>
                <a:spcPct val="0"/>
              </a:spcAft>
            </a:pPr>
            <a:endParaRPr lang="en-US" sz="1050">
              <a:solidFill>
                <a:srgbClr val="003A63"/>
              </a:solidFill>
              <a:latin typeface="Trebuchet MS"/>
              <a:cs typeface="Trebuchet MS"/>
            </a:endParaRPr>
          </a:p>
        </p:txBody>
      </p:sp>
      <p:sp>
        <p:nvSpPr>
          <p:cNvPr id="105" name="AutoShape 61"/>
          <p:cNvSpPr>
            <a:spLocks noChangeArrowheads="1"/>
          </p:cNvSpPr>
          <p:nvPr/>
        </p:nvSpPr>
        <p:spPr bwMode="gray">
          <a:xfrm rot="16200000" flipV="1">
            <a:off x="5655496" y="3163535"/>
            <a:ext cx="463338" cy="108594"/>
          </a:xfrm>
          <a:prstGeom prst="triangle">
            <a:avLst>
              <a:gd name="adj" fmla="val 50000"/>
            </a:avLst>
          </a:prstGeom>
          <a:gradFill>
            <a:gsLst>
              <a:gs pos="1000">
                <a:schemeClr val="bg1"/>
              </a:gs>
              <a:gs pos="100000">
                <a:srgbClr val="0070C0"/>
              </a:gs>
            </a:gsLst>
            <a:lin ang="5400000" scaled="1"/>
          </a:gradFill>
          <a:ln w="9525">
            <a:solidFill>
              <a:schemeClr val="tx2"/>
            </a:solidFill>
            <a:miter lim="800000"/>
            <a:headEnd/>
            <a:tailEnd/>
          </a:ln>
        </p:spPr>
        <p:txBody>
          <a:bodyPr wrap="none" anchor="ctr"/>
          <a:lstStyle/>
          <a:p>
            <a:pPr defTabSz="457200" fontAlgn="base">
              <a:spcBef>
                <a:spcPct val="0"/>
              </a:spcBef>
              <a:spcAft>
                <a:spcPct val="0"/>
              </a:spcAft>
            </a:pPr>
            <a:endParaRPr lang="en-US" sz="1050">
              <a:solidFill>
                <a:srgbClr val="003A63"/>
              </a:solidFill>
              <a:latin typeface="Trebuchet MS"/>
              <a:cs typeface="Trebuchet MS"/>
            </a:endParaRPr>
          </a:p>
        </p:txBody>
      </p:sp>
      <p:grpSp>
        <p:nvGrpSpPr>
          <p:cNvPr id="11" name="Group 10"/>
          <p:cNvGrpSpPr/>
          <p:nvPr/>
        </p:nvGrpSpPr>
        <p:grpSpPr>
          <a:xfrm>
            <a:off x="4997871" y="2947874"/>
            <a:ext cx="682597" cy="515050"/>
            <a:chOff x="4596385" y="2972355"/>
            <a:chExt cx="682597" cy="515050"/>
          </a:xfrm>
        </p:grpSpPr>
        <p:sp>
          <p:nvSpPr>
            <p:cNvPr id="104" name="Rounded Rectangle 103"/>
            <p:cNvSpPr/>
            <p:nvPr/>
          </p:nvSpPr>
          <p:spPr>
            <a:xfrm>
              <a:off x="4596385" y="2972355"/>
              <a:ext cx="682597" cy="515050"/>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000" dirty="0" err="1" smtClean="0">
                  <a:solidFill>
                    <a:srgbClr val="E5E6E7">
                      <a:lumMod val="10000"/>
                    </a:srgbClr>
                  </a:solidFill>
                  <a:latin typeface="Trebuchet MS"/>
                  <a:cs typeface="Trebuchet MS"/>
                </a:rPr>
                <a:t>Integ</a:t>
              </a:r>
              <a:endParaRPr lang="en-US" sz="1000" dirty="0">
                <a:solidFill>
                  <a:srgbClr val="E5E6E7">
                    <a:lumMod val="10000"/>
                  </a:srgbClr>
                </a:solidFill>
                <a:latin typeface="Trebuchet MS"/>
                <a:cs typeface="Trebuchet MS"/>
              </a:endParaRPr>
            </a:p>
          </p:txBody>
        </p:sp>
        <p:grpSp>
          <p:nvGrpSpPr>
            <p:cNvPr id="106" name="Group 105"/>
            <p:cNvGrpSpPr/>
            <p:nvPr/>
          </p:nvGrpSpPr>
          <p:grpSpPr>
            <a:xfrm>
              <a:off x="4810822" y="3036278"/>
              <a:ext cx="280385" cy="257075"/>
              <a:chOff x="4022716" y="1347924"/>
              <a:chExt cx="373192" cy="342167"/>
            </a:xfrm>
          </p:grpSpPr>
          <p:sp>
            <p:nvSpPr>
              <p:cNvPr id="107" name="Oval 118"/>
              <p:cNvSpPr>
                <a:spLocks noChangeArrowheads="1"/>
              </p:cNvSpPr>
              <p:nvPr/>
            </p:nvSpPr>
            <p:spPr bwMode="auto">
              <a:xfrm>
                <a:off x="4022716" y="1347924"/>
                <a:ext cx="373192" cy="342167"/>
              </a:xfrm>
              <a:prstGeom prst="ellipse">
                <a:avLst/>
              </a:prstGeom>
              <a:solidFill>
                <a:srgbClr val="3366FF"/>
              </a:solidFill>
              <a:ln w="19050">
                <a:solidFill>
                  <a:srgbClr val="000090"/>
                </a:solidFill>
                <a:round/>
                <a:headEnd/>
                <a:tailEnd/>
              </a:ln>
              <a:effectLst/>
            </p:spPr>
            <p:txBody>
              <a:bodyPr wrap="none" anchor="ctr"/>
              <a:lstStyle/>
              <a:p>
                <a:pPr defTabSz="457200">
                  <a:defRPr/>
                </a:pPr>
                <a:endParaRPr lang="en-US" sz="1050">
                  <a:solidFill>
                    <a:srgbClr val="003A63"/>
                  </a:solidFill>
                  <a:latin typeface="Trebuchet MS"/>
                  <a:cs typeface="Trebuchet MS"/>
                </a:endParaRPr>
              </a:p>
            </p:txBody>
          </p:sp>
          <p:grpSp>
            <p:nvGrpSpPr>
              <p:cNvPr id="108" name="Group 119"/>
              <p:cNvGrpSpPr>
                <a:grpSpLocks/>
              </p:cNvGrpSpPr>
              <p:nvPr/>
            </p:nvGrpSpPr>
            <p:grpSpPr bwMode="auto">
              <a:xfrm>
                <a:off x="4073173" y="1404806"/>
                <a:ext cx="271326" cy="227528"/>
                <a:chOff x="424" y="1477"/>
                <a:chExt cx="364" cy="332"/>
              </a:xfrm>
            </p:grpSpPr>
            <p:grpSp>
              <p:nvGrpSpPr>
                <p:cNvPr id="109" name="Group 120"/>
                <p:cNvGrpSpPr>
                  <a:grpSpLocks/>
                </p:cNvGrpSpPr>
                <p:nvPr/>
              </p:nvGrpSpPr>
              <p:grpSpPr bwMode="auto">
                <a:xfrm>
                  <a:off x="424" y="1489"/>
                  <a:ext cx="139" cy="227"/>
                  <a:chOff x="2992" y="2360"/>
                  <a:chExt cx="322" cy="527"/>
                </a:xfrm>
              </p:grpSpPr>
              <p:sp>
                <p:nvSpPr>
                  <p:cNvPr id="116" name="Oval 121"/>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1050">
                      <a:solidFill>
                        <a:srgbClr val="003A63"/>
                      </a:solidFill>
                      <a:latin typeface="Trebuchet MS"/>
                      <a:cs typeface="Trebuchet MS"/>
                    </a:endParaRPr>
                  </a:p>
                </p:txBody>
              </p:sp>
              <p:pic>
                <p:nvPicPr>
                  <p:cNvPr id="117" name="Picture 122"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110" name="Group 123"/>
                <p:cNvGrpSpPr>
                  <a:grpSpLocks/>
                </p:cNvGrpSpPr>
                <p:nvPr/>
              </p:nvGrpSpPr>
              <p:grpSpPr bwMode="auto">
                <a:xfrm>
                  <a:off x="649" y="1489"/>
                  <a:ext cx="139" cy="227"/>
                  <a:chOff x="2992" y="2360"/>
                  <a:chExt cx="322" cy="527"/>
                </a:xfrm>
              </p:grpSpPr>
              <p:sp>
                <p:nvSpPr>
                  <p:cNvPr id="114" name="Oval 124"/>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1050">
                      <a:solidFill>
                        <a:srgbClr val="003A63"/>
                      </a:solidFill>
                      <a:latin typeface="Trebuchet MS"/>
                      <a:cs typeface="Trebuchet MS"/>
                    </a:endParaRPr>
                  </a:p>
                </p:txBody>
              </p:sp>
              <p:pic>
                <p:nvPicPr>
                  <p:cNvPr id="115" name="Picture 125"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111" name="Group 126"/>
                <p:cNvGrpSpPr>
                  <a:grpSpLocks/>
                </p:cNvGrpSpPr>
                <p:nvPr/>
              </p:nvGrpSpPr>
              <p:grpSpPr bwMode="auto">
                <a:xfrm>
                  <a:off x="503" y="1477"/>
                  <a:ext cx="206" cy="332"/>
                  <a:chOff x="2992" y="2360"/>
                  <a:chExt cx="322" cy="527"/>
                </a:xfrm>
              </p:grpSpPr>
              <p:sp>
                <p:nvSpPr>
                  <p:cNvPr id="112" name="Oval 127"/>
                  <p:cNvSpPr>
                    <a:spLocks noChangeArrowheads="1"/>
                  </p:cNvSpPr>
                  <p:nvPr/>
                </p:nvSpPr>
                <p:spPr bwMode="auto">
                  <a:xfrm>
                    <a:off x="2991"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1050">
                      <a:solidFill>
                        <a:srgbClr val="003A63"/>
                      </a:solidFill>
                      <a:latin typeface="Trebuchet MS"/>
                      <a:cs typeface="Trebuchet MS"/>
                    </a:endParaRPr>
                  </a:p>
                </p:txBody>
              </p:sp>
              <p:pic>
                <p:nvPicPr>
                  <p:cNvPr id="113" name="Picture 128" descr="dood"/>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grpSp>
      <p:grpSp>
        <p:nvGrpSpPr>
          <p:cNvPr id="5" name="Group 4"/>
          <p:cNvGrpSpPr/>
          <p:nvPr/>
        </p:nvGrpSpPr>
        <p:grpSpPr>
          <a:xfrm>
            <a:off x="152400" y="1623946"/>
            <a:ext cx="3938380" cy="753721"/>
            <a:chOff x="520182" y="819150"/>
            <a:chExt cx="7963283" cy="1524000"/>
          </a:xfrm>
        </p:grpSpPr>
        <p:grpSp>
          <p:nvGrpSpPr>
            <p:cNvPr id="4" name="Group 3"/>
            <p:cNvGrpSpPr/>
            <p:nvPr/>
          </p:nvGrpSpPr>
          <p:grpSpPr>
            <a:xfrm>
              <a:off x="520182" y="819150"/>
              <a:ext cx="7963283" cy="1524000"/>
              <a:chOff x="520182" y="819150"/>
              <a:chExt cx="7963283" cy="1524000"/>
            </a:xfrm>
          </p:grpSpPr>
          <p:sp>
            <p:nvSpPr>
              <p:cNvPr id="146" name="Rectangle 145"/>
              <p:cNvSpPr/>
              <p:nvPr/>
            </p:nvSpPr>
            <p:spPr>
              <a:xfrm>
                <a:off x="520182" y="819150"/>
                <a:ext cx="7963283" cy="1524000"/>
              </a:xfrm>
              <a:prstGeom prst="rect">
                <a:avLst/>
              </a:prstGeom>
              <a:solidFill>
                <a:srgbClr val="DEDEDE"/>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sz="500" b="1" dirty="0" err="1" smtClean="0"/>
              </a:p>
            </p:txBody>
          </p:sp>
          <p:sp>
            <p:nvSpPr>
              <p:cNvPr id="126" name="Circular Arrow 125"/>
              <p:cNvSpPr/>
              <p:nvPr/>
            </p:nvSpPr>
            <p:spPr>
              <a:xfrm rot="5400000">
                <a:off x="3685785" y="-1712855"/>
                <a:ext cx="734856" cy="6832612"/>
              </a:xfrm>
              <a:prstGeom prst="circularArrow">
                <a:avLst>
                  <a:gd name="adj1" fmla="val 25009"/>
                  <a:gd name="adj2" fmla="val 2152750"/>
                  <a:gd name="adj3" fmla="val 19566410"/>
                  <a:gd name="adj4" fmla="val 5157310"/>
                  <a:gd name="adj5" fmla="val 20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500" dirty="0" err="1">
                  <a:solidFill>
                    <a:srgbClr val="003A63"/>
                  </a:solidFill>
                  <a:latin typeface="Trebuchet MS"/>
                  <a:cs typeface="Trebuchet MS"/>
                </a:endParaRPr>
              </a:p>
            </p:txBody>
          </p:sp>
          <p:sp>
            <p:nvSpPr>
              <p:cNvPr id="17" name="Rectangle 16"/>
              <p:cNvSpPr/>
              <p:nvPr/>
            </p:nvSpPr>
            <p:spPr>
              <a:xfrm>
                <a:off x="2147765" y="1308663"/>
                <a:ext cx="886371" cy="3449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700" dirty="0" smtClean="0">
                    <a:solidFill>
                      <a:srgbClr val="003A63"/>
                    </a:solidFill>
                    <a:latin typeface="Trebuchet MS"/>
                    <a:cs typeface="Trebuchet MS"/>
                  </a:rPr>
                  <a:t>SCM</a:t>
                </a:r>
                <a:endParaRPr lang="en-US" sz="400" dirty="0">
                  <a:solidFill>
                    <a:srgbClr val="003A63"/>
                  </a:solidFill>
                  <a:latin typeface="Trebuchet MS"/>
                  <a:cs typeface="Trebuchet MS"/>
                </a:endParaRPr>
              </a:p>
            </p:txBody>
          </p:sp>
          <p:sp>
            <p:nvSpPr>
              <p:cNvPr id="18" name="Rectangle 17"/>
              <p:cNvSpPr/>
              <p:nvPr/>
            </p:nvSpPr>
            <p:spPr>
              <a:xfrm>
                <a:off x="3429203" y="1323740"/>
                <a:ext cx="886371" cy="3449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800" dirty="0">
                    <a:solidFill>
                      <a:srgbClr val="003A63"/>
                    </a:solidFill>
                    <a:latin typeface="Trebuchet MS"/>
                    <a:cs typeface="Trebuchet MS"/>
                  </a:rPr>
                  <a:t>Build</a:t>
                </a:r>
                <a:endParaRPr lang="en-US" sz="400" dirty="0">
                  <a:solidFill>
                    <a:srgbClr val="003A63"/>
                  </a:solidFill>
                  <a:latin typeface="Trebuchet MS"/>
                  <a:cs typeface="Trebuchet MS"/>
                </a:endParaRPr>
              </a:p>
            </p:txBody>
          </p:sp>
          <p:sp>
            <p:nvSpPr>
              <p:cNvPr id="19" name="Rectangle 18"/>
              <p:cNvSpPr/>
              <p:nvPr/>
            </p:nvSpPr>
            <p:spPr>
              <a:xfrm>
                <a:off x="4689355" y="1323740"/>
                <a:ext cx="886371" cy="3449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800" dirty="0" smtClean="0">
                    <a:solidFill>
                      <a:srgbClr val="003A63"/>
                    </a:solidFill>
                    <a:latin typeface="Trebuchet MS"/>
                    <a:cs typeface="Trebuchet MS"/>
                  </a:rPr>
                  <a:t>Test</a:t>
                </a:r>
                <a:endParaRPr lang="en-US" sz="800" dirty="0">
                  <a:solidFill>
                    <a:srgbClr val="003A63"/>
                  </a:solidFill>
                  <a:latin typeface="Trebuchet MS"/>
                  <a:cs typeface="Trebuchet MS"/>
                </a:endParaRPr>
              </a:p>
            </p:txBody>
          </p:sp>
          <p:sp>
            <p:nvSpPr>
              <p:cNvPr id="20" name="Rectangle 19"/>
              <p:cNvSpPr/>
              <p:nvPr/>
            </p:nvSpPr>
            <p:spPr>
              <a:xfrm>
                <a:off x="5983430" y="1322367"/>
                <a:ext cx="886371" cy="34491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600" dirty="0" smtClean="0">
                    <a:solidFill>
                      <a:srgbClr val="003A63"/>
                    </a:solidFill>
                    <a:latin typeface="Trebuchet MS"/>
                    <a:cs typeface="Trebuchet MS"/>
                  </a:rPr>
                  <a:t>Publish</a:t>
                </a:r>
                <a:endParaRPr lang="en-US" sz="600" dirty="0">
                  <a:solidFill>
                    <a:srgbClr val="003A63"/>
                  </a:solidFill>
                  <a:latin typeface="Trebuchet MS"/>
                  <a:cs typeface="Trebuchet MS"/>
                </a:endParaRPr>
              </a:p>
            </p:txBody>
          </p:sp>
          <p:grpSp>
            <p:nvGrpSpPr>
              <p:cNvPr id="25" name="Group 24"/>
              <p:cNvGrpSpPr/>
              <p:nvPr/>
            </p:nvGrpSpPr>
            <p:grpSpPr>
              <a:xfrm>
                <a:off x="1058476" y="1114569"/>
                <a:ext cx="908536" cy="685532"/>
                <a:chOff x="701192" y="1285379"/>
                <a:chExt cx="908536" cy="685532"/>
              </a:xfrm>
            </p:grpSpPr>
            <p:sp>
              <p:nvSpPr>
                <p:cNvPr id="35" name="Rounded Rectangle 34"/>
                <p:cNvSpPr/>
                <p:nvPr/>
              </p:nvSpPr>
              <p:spPr>
                <a:xfrm>
                  <a:off x="701192" y="1285379"/>
                  <a:ext cx="908536" cy="6855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600" dirty="0" smtClean="0">
                      <a:solidFill>
                        <a:srgbClr val="E5E6E7">
                          <a:lumMod val="10000"/>
                        </a:srgbClr>
                      </a:solidFill>
                      <a:latin typeface="Trebuchet MS"/>
                      <a:cs typeface="Trebuchet MS"/>
                    </a:rPr>
                    <a:t>Dev</a:t>
                  </a:r>
                  <a:endParaRPr lang="en-US" sz="400" dirty="0">
                    <a:solidFill>
                      <a:srgbClr val="E5E6E7">
                        <a:lumMod val="10000"/>
                      </a:srgbClr>
                    </a:solidFill>
                    <a:latin typeface="Trebuchet MS"/>
                    <a:cs typeface="Trebuchet MS"/>
                  </a:endParaRPr>
                </a:p>
              </p:txBody>
            </p:sp>
            <p:sp>
              <p:nvSpPr>
                <p:cNvPr id="37" name="Oval 94"/>
                <p:cNvSpPr>
                  <a:spLocks noChangeArrowheads="1"/>
                </p:cNvSpPr>
                <p:nvPr/>
              </p:nvSpPr>
              <p:spPr bwMode="auto">
                <a:xfrm>
                  <a:off x="968422" y="1347924"/>
                  <a:ext cx="374078" cy="342167"/>
                </a:xfrm>
                <a:prstGeom prst="ellipse">
                  <a:avLst/>
                </a:prstGeom>
                <a:gradFill rotWithShape="1">
                  <a:gsLst>
                    <a:gs pos="0">
                      <a:schemeClr val="accent2">
                        <a:gamma/>
                        <a:tint val="63922"/>
                        <a:invGamma/>
                      </a:schemeClr>
                    </a:gs>
                    <a:gs pos="100000">
                      <a:schemeClr val="accent2"/>
                    </a:gs>
                  </a:gsLst>
                  <a:lin ang="5400000" scaled="1"/>
                </a:gradFill>
                <a:ln w="19050">
                  <a:solidFill>
                    <a:schemeClr val="accent2"/>
                  </a:solid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grpSp>
              <p:nvGrpSpPr>
                <p:cNvPr id="38" name="Group 95"/>
                <p:cNvGrpSpPr>
                  <a:grpSpLocks/>
                </p:cNvGrpSpPr>
                <p:nvPr/>
              </p:nvGrpSpPr>
              <p:grpSpPr bwMode="auto">
                <a:xfrm>
                  <a:off x="1018999" y="1404806"/>
                  <a:ext cx="271970" cy="227528"/>
                  <a:chOff x="424" y="1477"/>
                  <a:chExt cx="364" cy="332"/>
                </a:xfrm>
              </p:grpSpPr>
              <p:grpSp>
                <p:nvGrpSpPr>
                  <p:cNvPr id="39" name="Group 96"/>
                  <p:cNvGrpSpPr>
                    <a:grpSpLocks/>
                  </p:cNvGrpSpPr>
                  <p:nvPr/>
                </p:nvGrpSpPr>
                <p:grpSpPr bwMode="auto">
                  <a:xfrm>
                    <a:off x="424" y="1489"/>
                    <a:ext cx="139" cy="227"/>
                    <a:chOff x="2992" y="2360"/>
                    <a:chExt cx="322" cy="527"/>
                  </a:xfrm>
                </p:grpSpPr>
                <p:sp>
                  <p:nvSpPr>
                    <p:cNvPr id="46" name="Oval 97"/>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pic>
                  <p:nvPicPr>
                    <p:cNvPr id="47" name="Picture 98"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40" name="Group 99"/>
                  <p:cNvGrpSpPr>
                    <a:grpSpLocks/>
                  </p:cNvGrpSpPr>
                  <p:nvPr/>
                </p:nvGrpSpPr>
                <p:grpSpPr bwMode="auto">
                  <a:xfrm>
                    <a:off x="649" y="1489"/>
                    <a:ext cx="139" cy="227"/>
                    <a:chOff x="2992" y="2360"/>
                    <a:chExt cx="322" cy="527"/>
                  </a:xfrm>
                </p:grpSpPr>
                <p:sp>
                  <p:nvSpPr>
                    <p:cNvPr id="44" name="Oval 100"/>
                    <p:cNvSpPr>
                      <a:spLocks noChangeArrowheads="1"/>
                    </p:cNvSpPr>
                    <p:nvPr/>
                  </p:nvSpPr>
                  <p:spPr bwMode="auto">
                    <a:xfrm>
                      <a:off x="2993"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pic>
                  <p:nvPicPr>
                    <p:cNvPr id="45" name="Picture 101"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41" name="Group 102"/>
                  <p:cNvGrpSpPr>
                    <a:grpSpLocks/>
                  </p:cNvGrpSpPr>
                  <p:nvPr/>
                </p:nvGrpSpPr>
                <p:grpSpPr bwMode="auto">
                  <a:xfrm>
                    <a:off x="503" y="1477"/>
                    <a:ext cx="206" cy="332"/>
                    <a:chOff x="2992" y="2360"/>
                    <a:chExt cx="322" cy="527"/>
                  </a:xfrm>
                </p:grpSpPr>
                <p:sp>
                  <p:nvSpPr>
                    <p:cNvPr id="42" name="Oval 103"/>
                    <p:cNvSpPr>
                      <a:spLocks noChangeArrowheads="1"/>
                    </p:cNvSpPr>
                    <p:nvPr/>
                  </p:nvSpPr>
                  <p:spPr bwMode="auto">
                    <a:xfrm>
                      <a:off x="2993" y="2719"/>
                      <a:ext cx="319"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pic>
                  <p:nvPicPr>
                    <p:cNvPr id="43" name="Picture 104" descr="dood"/>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grpSp>
        <p:pic>
          <p:nvPicPr>
            <p:cNvPr id="127" name="Picture 126"/>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7915737" y="1112451"/>
              <a:ext cx="502920" cy="502920"/>
            </a:xfrm>
            <a:prstGeom prst="rect">
              <a:avLst/>
            </a:prstGeom>
          </p:spPr>
        </p:pic>
        <p:sp>
          <p:nvSpPr>
            <p:cNvPr id="128" name="Right Arrow 127"/>
            <p:cNvSpPr/>
            <p:nvPr/>
          </p:nvSpPr>
          <p:spPr>
            <a:xfrm>
              <a:off x="7251629" y="1216770"/>
              <a:ext cx="504888" cy="23850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500" dirty="0" err="1">
                <a:solidFill>
                  <a:srgbClr val="003A63"/>
                </a:solidFill>
                <a:latin typeface="Trebuchet MS"/>
                <a:cs typeface="Trebuchet MS"/>
              </a:endParaRPr>
            </a:p>
          </p:txBody>
        </p:sp>
        <p:sp>
          <p:nvSpPr>
            <p:cNvPr id="139" name="TextBox 138"/>
            <p:cNvSpPr txBox="1"/>
            <p:nvPr/>
          </p:nvSpPr>
          <p:spPr>
            <a:xfrm>
              <a:off x="7972585" y="1096291"/>
              <a:ext cx="302022" cy="380999"/>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800" dirty="0" smtClean="0">
                  <a:solidFill>
                    <a:schemeClr val="tx1">
                      <a:lumMod val="90000"/>
                      <a:lumOff val="10000"/>
                    </a:schemeClr>
                  </a:solidFill>
                  <a:latin typeface="Calibri"/>
                  <a:cs typeface="Calibri"/>
                </a:rPr>
                <a:t>A</a:t>
              </a:r>
            </a:p>
          </p:txBody>
        </p:sp>
      </p:grpSp>
      <p:sp>
        <p:nvSpPr>
          <p:cNvPr id="166" name="TextBox 165"/>
          <p:cNvSpPr txBox="1"/>
          <p:nvPr/>
        </p:nvSpPr>
        <p:spPr>
          <a:xfrm>
            <a:off x="692162" y="911456"/>
            <a:ext cx="2835175" cy="381000"/>
          </a:xfrm>
          <a:prstGeom prst="rect">
            <a:avLst/>
          </a:prstGeom>
          <a:solidFill>
            <a:schemeClr val="bg1"/>
          </a:solidFill>
          <a:ln>
            <a:solidFill>
              <a:srgbClr val="FF7E00"/>
            </a:solidFill>
          </a:ln>
        </p:spPr>
        <p:txBody>
          <a:bodyPr wrap="none" lIns="91440" tIns="45720" rIns="91440" bIns="45720" rtlCol="0">
            <a:noAutofit/>
          </a:bodyPr>
          <a:lstStyle/>
          <a:p>
            <a:pPr algn="ctr">
              <a:spcBef>
                <a:spcPts val="200"/>
              </a:spcBef>
              <a:spcAft>
                <a:spcPts val="200"/>
              </a:spcAft>
              <a:buClr>
                <a:schemeClr val="accent1"/>
              </a:buClr>
              <a:buSzPct val="70000"/>
            </a:pPr>
            <a:r>
              <a:rPr lang="en-US" sz="1400" b="1" dirty="0" smtClean="0">
                <a:solidFill>
                  <a:srgbClr val="FF7E00"/>
                </a:solidFill>
                <a:latin typeface="Calibri"/>
                <a:cs typeface="Calibri"/>
              </a:rPr>
              <a:t>Commit Pipelines</a:t>
            </a:r>
          </a:p>
        </p:txBody>
      </p:sp>
      <p:grpSp>
        <p:nvGrpSpPr>
          <p:cNvPr id="168" name="Group 167"/>
          <p:cNvGrpSpPr/>
          <p:nvPr/>
        </p:nvGrpSpPr>
        <p:grpSpPr>
          <a:xfrm>
            <a:off x="152400" y="2649269"/>
            <a:ext cx="3938380" cy="753721"/>
            <a:chOff x="520182" y="819150"/>
            <a:chExt cx="7963283" cy="1524000"/>
          </a:xfrm>
        </p:grpSpPr>
        <p:grpSp>
          <p:nvGrpSpPr>
            <p:cNvPr id="169" name="Group 168"/>
            <p:cNvGrpSpPr/>
            <p:nvPr/>
          </p:nvGrpSpPr>
          <p:grpSpPr>
            <a:xfrm>
              <a:off x="520182" y="819150"/>
              <a:ext cx="7963283" cy="1524000"/>
              <a:chOff x="520182" y="819150"/>
              <a:chExt cx="7963283" cy="1524000"/>
            </a:xfrm>
          </p:grpSpPr>
          <p:sp>
            <p:nvSpPr>
              <p:cNvPr id="173" name="Rectangle 172"/>
              <p:cNvSpPr/>
              <p:nvPr/>
            </p:nvSpPr>
            <p:spPr>
              <a:xfrm>
                <a:off x="520182" y="819150"/>
                <a:ext cx="7963283" cy="1524000"/>
              </a:xfrm>
              <a:prstGeom prst="rect">
                <a:avLst/>
              </a:prstGeom>
              <a:solidFill>
                <a:srgbClr val="DEDEDE"/>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sz="500" b="1" dirty="0" err="1" smtClean="0"/>
              </a:p>
            </p:txBody>
          </p:sp>
          <p:sp>
            <p:nvSpPr>
              <p:cNvPr id="174" name="Circular Arrow 173"/>
              <p:cNvSpPr/>
              <p:nvPr/>
            </p:nvSpPr>
            <p:spPr>
              <a:xfrm rot="5400000">
                <a:off x="3685785" y="-1712855"/>
                <a:ext cx="734856" cy="6832612"/>
              </a:xfrm>
              <a:prstGeom prst="circularArrow">
                <a:avLst>
                  <a:gd name="adj1" fmla="val 25009"/>
                  <a:gd name="adj2" fmla="val 2152750"/>
                  <a:gd name="adj3" fmla="val 19566410"/>
                  <a:gd name="adj4" fmla="val 5157310"/>
                  <a:gd name="adj5" fmla="val 20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500" dirty="0" err="1">
                  <a:solidFill>
                    <a:srgbClr val="003A63"/>
                  </a:solidFill>
                  <a:latin typeface="Trebuchet MS"/>
                  <a:cs typeface="Trebuchet MS"/>
                </a:endParaRPr>
              </a:p>
            </p:txBody>
          </p:sp>
          <p:sp>
            <p:nvSpPr>
              <p:cNvPr id="175" name="Rectangle 174"/>
              <p:cNvSpPr/>
              <p:nvPr/>
            </p:nvSpPr>
            <p:spPr>
              <a:xfrm>
                <a:off x="2147765" y="1308663"/>
                <a:ext cx="886371" cy="3449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700" dirty="0" smtClean="0">
                    <a:solidFill>
                      <a:srgbClr val="003A63"/>
                    </a:solidFill>
                    <a:latin typeface="Trebuchet MS"/>
                    <a:cs typeface="Trebuchet MS"/>
                  </a:rPr>
                  <a:t>SCM</a:t>
                </a:r>
                <a:endParaRPr lang="en-US" sz="400" dirty="0">
                  <a:solidFill>
                    <a:srgbClr val="003A63"/>
                  </a:solidFill>
                  <a:latin typeface="Trebuchet MS"/>
                  <a:cs typeface="Trebuchet MS"/>
                </a:endParaRPr>
              </a:p>
            </p:txBody>
          </p:sp>
          <p:sp>
            <p:nvSpPr>
              <p:cNvPr id="176" name="Rectangle 175"/>
              <p:cNvSpPr/>
              <p:nvPr/>
            </p:nvSpPr>
            <p:spPr>
              <a:xfrm>
                <a:off x="3429203" y="1323740"/>
                <a:ext cx="886371" cy="3449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800" dirty="0">
                    <a:solidFill>
                      <a:srgbClr val="003A63"/>
                    </a:solidFill>
                    <a:latin typeface="Trebuchet MS"/>
                    <a:cs typeface="Trebuchet MS"/>
                  </a:rPr>
                  <a:t>Build</a:t>
                </a:r>
                <a:endParaRPr lang="en-US" sz="400" dirty="0">
                  <a:solidFill>
                    <a:srgbClr val="003A63"/>
                  </a:solidFill>
                  <a:latin typeface="Trebuchet MS"/>
                  <a:cs typeface="Trebuchet MS"/>
                </a:endParaRPr>
              </a:p>
            </p:txBody>
          </p:sp>
          <p:sp>
            <p:nvSpPr>
              <p:cNvPr id="177" name="Rectangle 176"/>
              <p:cNvSpPr/>
              <p:nvPr/>
            </p:nvSpPr>
            <p:spPr>
              <a:xfrm>
                <a:off x="4689355" y="1323740"/>
                <a:ext cx="886371" cy="3449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800" dirty="0" smtClean="0">
                    <a:solidFill>
                      <a:srgbClr val="003A63"/>
                    </a:solidFill>
                    <a:latin typeface="Trebuchet MS"/>
                    <a:cs typeface="Trebuchet MS"/>
                  </a:rPr>
                  <a:t>Test</a:t>
                </a:r>
                <a:endParaRPr lang="en-US" sz="800" dirty="0">
                  <a:solidFill>
                    <a:srgbClr val="003A63"/>
                  </a:solidFill>
                  <a:latin typeface="Trebuchet MS"/>
                  <a:cs typeface="Trebuchet MS"/>
                </a:endParaRPr>
              </a:p>
            </p:txBody>
          </p:sp>
          <p:sp>
            <p:nvSpPr>
              <p:cNvPr id="178" name="Rectangle 177"/>
              <p:cNvSpPr/>
              <p:nvPr/>
            </p:nvSpPr>
            <p:spPr>
              <a:xfrm>
                <a:off x="5983430" y="1322367"/>
                <a:ext cx="886371" cy="34491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600" dirty="0" smtClean="0">
                    <a:solidFill>
                      <a:srgbClr val="003A63"/>
                    </a:solidFill>
                    <a:latin typeface="Trebuchet MS"/>
                    <a:cs typeface="Trebuchet MS"/>
                  </a:rPr>
                  <a:t>Publish</a:t>
                </a:r>
                <a:endParaRPr lang="en-US" sz="600" dirty="0">
                  <a:solidFill>
                    <a:srgbClr val="003A63"/>
                  </a:solidFill>
                  <a:latin typeface="Trebuchet MS"/>
                  <a:cs typeface="Trebuchet MS"/>
                </a:endParaRPr>
              </a:p>
            </p:txBody>
          </p:sp>
          <p:grpSp>
            <p:nvGrpSpPr>
              <p:cNvPr id="179" name="Group 178"/>
              <p:cNvGrpSpPr/>
              <p:nvPr/>
            </p:nvGrpSpPr>
            <p:grpSpPr>
              <a:xfrm>
                <a:off x="1058476" y="1114569"/>
                <a:ext cx="908536" cy="685532"/>
                <a:chOff x="701192" y="1285379"/>
                <a:chExt cx="908536" cy="685532"/>
              </a:xfrm>
            </p:grpSpPr>
            <p:sp>
              <p:nvSpPr>
                <p:cNvPr id="180" name="Rounded Rectangle 179"/>
                <p:cNvSpPr/>
                <p:nvPr/>
              </p:nvSpPr>
              <p:spPr>
                <a:xfrm>
                  <a:off x="701192" y="1285379"/>
                  <a:ext cx="908536" cy="6855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600" dirty="0" smtClean="0">
                      <a:solidFill>
                        <a:srgbClr val="E5E6E7">
                          <a:lumMod val="10000"/>
                        </a:srgbClr>
                      </a:solidFill>
                      <a:latin typeface="Trebuchet MS"/>
                      <a:cs typeface="Trebuchet MS"/>
                    </a:rPr>
                    <a:t>Dev</a:t>
                  </a:r>
                  <a:endParaRPr lang="en-US" sz="400" dirty="0">
                    <a:solidFill>
                      <a:srgbClr val="E5E6E7">
                        <a:lumMod val="10000"/>
                      </a:srgbClr>
                    </a:solidFill>
                    <a:latin typeface="Trebuchet MS"/>
                    <a:cs typeface="Trebuchet MS"/>
                  </a:endParaRPr>
                </a:p>
              </p:txBody>
            </p:sp>
            <p:sp>
              <p:nvSpPr>
                <p:cNvPr id="181" name="Oval 94"/>
                <p:cNvSpPr>
                  <a:spLocks noChangeArrowheads="1"/>
                </p:cNvSpPr>
                <p:nvPr/>
              </p:nvSpPr>
              <p:spPr bwMode="auto">
                <a:xfrm>
                  <a:off x="968422" y="1347924"/>
                  <a:ext cx="374078" cy="342167"/>
                </a:xfrm>
                <a:prstGeom prst="ellipse">
                  <a:avLst/>
                </a:prstGeom>
                <a:gradFill rotWithShape="1">
                  <a:gsLst>
                    <a:gs pos="0">
                      <a:schemeClr val="accent2">
                        <a:gamma/>
                        <a:tint val="63922"/>
                        <a:invGamma/>
                      </a:schemeClr>
                    </a:gs>
                    <a:gs pos="100000">
                      <a:schemeClr val="accent2"/>
                    </a:gs>
                  </a:gsLst>
                  <a:lin ang="5400000" scaled="1"/>
                </a:gradFill>
                <a:ln w="19050">
                  <a:solidFill>
                    <a:schemeClr val="accent2"/>
                  </a:solid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grpSp>
              <p:nvGrpSpPr>
                <p:cNvPr id="182" name="Group 95"/>
                <p:cNvGrpSpPr>
                  <a:grpSpLocks/>
                </p:cNvGrpSpPr>
                <p:nvPr/>
              </p:nvGrpSpPr>
              <p:grpSpPr bwMode="auto">
                <a:xfrm>
                  <a:off x="1018999" y="1404806"/>
                  <a:ext cx="271970" cy="227528"/>
                  <a:chOff x="424" y="1477"/>
                  <a:chExt cx="364" cy="332"/>
                </a:xfrm>
              </p:grpSpPr>
              <p:grpSp>
                <p:nvGrpSpPr>
                  <p:cNvPr id="183" name="Group 96"/>
                  <p:cNvGrpSpPr>
                    <a:grpSpLocks/>
                  </p:cNvGrpSpPr>
                  <p:nvPr/>
                </p:nvGrpSpPr>
                <p:grpSpPr bwMode="auto">
                  <a:xfrm>
                    <a:off x="424" y="1489"/>
                    <a:ext cx="139" cy="227"/>
                    <a:chOff x="2992" y="2360"/>
                    <a:chExt cx="322" cy="527"/>
                  </a:xfrm>
                </p:grpSpPr>
                <p:sp>
                  <p:nvSpPr>
                    <p:cNvPr id="190" name="Oval 97"/>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pic>
                  <p:nvPicPr>
                    <p:cNvPr id="191" name="Picture 98"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184" name="Group 99"/>
                  <p:cNvGrpSpPr>
                    <a:grpSpLocks/>
                  </p:cNvGrpSpPr>
                  <p:nvPr/>
                </p:nvGrpSpPr>
                <p:grpSpPr bwMode="auto">
                  <a:xfrm>
                    <a:off x="649" y="1489"/>
                    <a:ext cx="139" cy="227"/>
                    <a:chOff x="2992" y="2360"/>
                    <a:chExt cx="322" cy="527"/>
                  </a:xfrm>
                </p:grpSpPr>
                <p:sp>
                  <p:nvSpPr>
                    <p:cNvPr id="188" name="Oval 100"/>
                    <p:cNvSpPr>
                      <a:spLocks noChangeArrowheads="1"/>
                    </p:cNvSpPr>
                    <p:nvPr/>
                  </p:nvSpPr>
                  <p:spPr bwMode="auto">
                    <a:xfrm>
                      <a:off x="2993"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pic>
                  <p:nvPicPr>
                    <p:cNvPr id="189" name="Picture 101"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185" name="Group 102"/>
                  <p:cNvGrpSpPr>
                    <a:grpSpLocks/>
                  </p:cNvGrpSpPr>
                  <p:nvPr/>
                </p:nvGrpSpPr>
                <p:grpSpPr bwMode="auto">
                  <a:xfrm>
                    <a:off x="503" y="1477"/>
                    <a:ext cx="206" cy="332"/>
                    <a:chOff x="2992" y="2360"/>
                    <a:chExt cx="322" cy="527"/>
                  </a:xfrm>
                </p:grpSpPr>
                <p:sp>
                  <p:nvSpPr>
                    <p:cNvPr id="186" name="Oval 103"/>
                    <p:cNvSpPr>
                      <a:spLocks noChangeArrowheads="1"/>
                    </p:cNvSpPr>
                    <p:nvPr/>
                  </p:nvSpPr>
                  <p:spPr bwMode="auto">
                    <a:xfrm>
                      <a:off x="2993" y="2719"/>
                      <a:ext cx="319"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pic>
                  <p:nvPicPr>
                    <p:cNvPr id="187" name="Picture 104" descr="dood"/>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grpSp>
        <p:pic>
          <p:nvPicPr>
            <p:cNvPr id="170" name="Picture 169"/>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7915737" y="1112451"/>
              <a:ext cx="502920" cy="502920"/>
            </a:xfrm>
            <a:prstGeom prst="rect">
              <a:avLst/>
            </a:prstGeom>
          </p:spPr>
        </p:pic>
        <p:sp>
          <p:nvSpPr>
            <p:cNvPr id="171" name="Right Arrow 170"/>
            <p:cNvSpPr/>
            <p:nvPr/>
          </p:nvSpPr>
          <p:spPr>
            <a:xfrm>
              <a:off x="7251629" y="1216770"/>
              <a:ext cx="504888" cy="23850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500" dirty="0" err="1">
                <a:solidFill>
                  <a:srgbClr val="003A63"/>
                </a:solidFill>
                <a:latin typeface="Trebuchet MS"/>
                <a:cs typeface="Trebuchet MS"/>
              </a:endParaRPr>
            </a:p>
          </p:txBody>
        </p:sp>
        <p:sp>
          <p:nvSpPr>
            <p:cNvPr id="172" name="TextBox 171"/>
            <p:cNvSpPr txBox="1"/>
            <p:nvPr/>
          </p:nvSpPr>
          <p:spPr>
            <a:xfrm>
              <a:off x="7972585" y="1096291"/>
              <a:ext cx="302022" cy="380999"/>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800" dirty="0" smtClean="0">
                  <a:solidFill>
                    <a:schemeClr val="tx1">
                      <a:lumMod val="90000"/>
                      <a:lumOff val="10000"/>
                    </a:schemeClr>
                  </a:solidFill>
                  <a:latin typeface="Calibri"/>
                  <a:cs typeface="Calibri"/>
                </a:rPr>
                <a:t>B</a:t>
              </a:r>
            </a:p>
          </p:txBody>
        </p:sp>
      </p:grpSp>
      <p:grpSp>
        <p:nvGrpSpPr>
          <p:cNvPr id="192" name="Group 191"/>
          <p:cNvGrpSpPr/>
          <p:nvPr/>
        </p:nvGrpSpPr>
        <p:grpSpPr>
          <a:xfrm>
            <a:off x="152400" y="3663031"/>
            <a:ext cx="3938380" cy="753721"/>
            <a:chOff x="520182" y="819150"/>
            <a:chExt cx="7963283" cy="1524000"/>
          </a:xfrm>
        </p:grpSpPr>
        <p:grpSp>
          <p:nvGrpSpPr>
            <p:cNvPr id="193" name="Group 192"/>
            <p:cNvGrpSpPr/>
            <p:nvPr/>
          </p:nvGrpSpPr>
          <p:grpSpPr>
            <a:xfrm>
              <a:off x="520182" y="819150"/>
              <a:ext cx="7963283" cy="1524000"/>
              <a:chOff x="520182" y="819150"/>
              <a:chExt cx="7963283" cy="1524000"/>
            </a:xfrm>
          </p:grpSpPr>
          <p:sp>
            <p:nvSpPr>
              <p:cNvPr id="197" name="Rectangle 196"/>
              <p:cNvSpPr/>
              <p:nvPr/>
            </p:nvSpPr>
            <p:spPr>
              <a:xfrm>
                <a:off x="520182" y="819150"/>
                <a:ext cx="7963283" cy="1524000"/>
              </a:xfrm>
              <a:prstGeom prst="rect">
                <a:avLst/>
              </a:prstGeom>
              <a:solidFill>
                <a:srgbClr val="DEDEDE"/>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sz="500" b="1" dirty="0" err="1" smtClean="0"/>
              </a:p>
            </p:txBody>
          </p:sp>
          <p:sp>
            <p:nvSpPr>
              <p:cNvPr id="198" name="Circular Arrow 197"/>
              <p:cNvSpPr/>
              <p:nvPr/>
            </p:nvSpPr>
            <p:spPr>
              <a:xfrm rot="5400000">
                <a:off x="3685785" y="-1712855"/>
                <a:ext cx="734856" cy="6832612"/>
              </a:xfrm>
              <a:prstGeom prst="circularArrow">
                <a:avLst>
                  <a:gd name="adj1" fmla="val 25009"/>
                  <a:gd name="adj2" fmla="val 2152750"/>
                  <a:gd name="adj3" fmla="val 19566410"/>
                  <a:gd name="adj4" fmla="val 5157310"/>
                  <a:gd name="adj5" fmla="val 2075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500" dirty="0" err="1">
                  <a:solidFill>
                    <a:srgbClr val="003A63"/>
                  </a:solidFill>
                  <a:latin typeface="Trebuchet MS"/>
                  <a:cs typeface="Trebuchet MS"/>
                </a:endParaRPr>
              </a:p>
            </p:txBody>
          </p:sp>
          <p:sp>
            <p:nvSpPr>
              <p:cNvPr id="199" name="Rectangle 198"/>
              <p:cNvSpPr/>
              <p:nvPr/>
            </p:nvSpPr>
            <p:spPr>
              <a:xfrm>
                <a:off x="2147765" y="1308663"/>
                <a:ext cx="886371" cy="3449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700" dirty="0" smtClean="0">
                    <a:solidFill>
                      <a:srgbClr val="003A63"/>
                    </a:solidFill>
                    <a:latin typeface="Trebuchet MS"/>
                    <a:cs typeface="Trebuchet MS"/>
                  </a:rPr>
                  <a:t>SCM</a:t>
                </a:r>
                <a:endParaRPr lang="en-US" sz="400" dirty="0">
                  <a:solidFill>
                    <a:srgbClr val="003A63"/>
                  </a:solidFill>
                  <a:latin typeface="Trebuchet MS"/>
                  <a:cs typeface="Trebuchet MS"/>
                </a:endParaRPr>
              </a:p>
            </p:txBody>
          </p:sp>
          <p:sp>
            <p:nvSpPr>
              <p:cNvPr id="200" name="Rectangle 199"/>
              <p:cNvSpPr/>
              <p:nvPr/>
            </p:nvSpPr>
            <p:spPr>
              <a:xfrm>
                <a:off x="3429203" y="1323740"/>
                <a:ext cx="886371" cy="3449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800" dirty="0">
                    <a:solidFill>
                      <a:srgbClr val="003A63"/>
                    </a:solidFill>
                    <a:latin typeface="Trebuchet MS"/>
                    <a:cs typeface="Trebuchet MS"/>
                  </a:rPr>
                  <a:t>Build</a:t>
                </a:r>
                <a:endParaRPr lang="en-US" sz="400" dirty="0">
                  <a:solidFill>
                    <a:srgbClr val="003A63"/>
                  </a:solidFill>
                  <a:latin typeface="Trebuchet MS"/>
                  <a:cs typeface="Trebuchet MS"/>
                </a:endParaRPr>
              </a:p>
            </p:txBody>
          </p:sp>
          <p:sp>
            <p:nvSpPr>
              <p:cNvPr id="201" name="Rectangle 200"/>
              <p:cNvSpPr/>
              <p:nvPr/>
            </p:nvSpPr>
            <p:spPr>
              <a:xfrm>
                <a:off x="4689355" y="1323740"/>
                <a:ext cx="886371" cy="3449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800" dirty="0" smtClean="0">
                    <a:solidFill>
                      <a:srgbClr val="003A63"/>
                    </a:solidFill>
                    <a:latin typeface="Trebuchet MS"/>
                    <a:cs typeface="Trebuchet MS"/>
                  </a:rPr>
                  <a:t>Test</a:t>
                </a:r>
                <a:endParaRPr lang="en-US" sz="800" dirty="0">
                  <a:solidFill>
                    <a:srgbClr val="003A63"/>
                  </a:solidFill>
                  <a:latin typeface="Trebuchet MS"/>
                  <a:cs typeface="Trebuchet MS"/>
                </a:endParaRPr>
              </a:p>
            </p:txBody>
          </p:sp>
          <p:sp>
            <p:nvSpPr>
              <p:cNvPr id="202" name="Rectangle 201"/>
              <p:cNvSpPr/>
              <p:nvPr/>
            </p:nvSpPr>
            <p:spPr>
              <a:xfrm>
                <a:off x="5983430" y="1322367"/>
                <a:ext cx="886371" cy="34491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600" dirty="0" smtClean="0">
                    <a:solidFill>
                      <a:srgbClr val="003A63"/>
                    </a:solidFill>
                    <a:latin typeface="Trebuchet MS"/>
                    <a:cs typeface="Trebuchet MS"/>
                  </a:rPr>
                  <a:t>Publish</a:t>
                </a:r>
                <a:endParaRPr lang="en-US" sz="600" dirty="0">
                  <a:solidFill>
                    <a:srgbClr val="003A63"/>
                  </a:solidFill>
                  <a:latin typeface="Trebuchet MS"/>
                  <a:cs typeface="Trebuchet MS"/>
                </a:endParaRPr>
              </a:p>
            </p:txBody>
          </p:sp>
          <p:grpSp>
            <p:nvGrpSpPr>
              <p:cNvPr id="203" name="Group 202"/>
              <p:cNvGrpSpPr/>
              <p:nvPr/>
            </p:nvGrpSpPr>
            <p:grpSpPr>
              <a:xfrm>
                <a:off x="1058476" y="1114569"/>
                <a:ext cx="908536" cy="685532"/>
                <a:chOff x="701192" y="1285379"/>
                <a:chExt cx="908536" cy="685532"/>
              </a:xfrm>
            </p:grpSpPr>
            <p:sp>
              <p:nvSpPr>
                <p:cNvPr id="204" name="Rounded Rectangle 203"/>
                <p:cNvSpPr/>
                <p:nvPr/>
              </p:nvSpPr>
              <p:spPr>
                <a:xfrm>
                  <a:off x="701192" y="1285379"/>
                  <a:ext cx="908536" cy="6855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600" dirty="0" smtClean="0">
                      <a:solidFill>
                        <a:srgbClr val="E5E6E7">
                          <a:lumMod val="10000"/>
                        </a:srgbClr>
                      </a:solidFill>
                      <a:latin typeface="Trebuchet MS"/>
                      <a:cs typeface="Trebuchet MS"/>
                    </a:rPr>
                    <a:t>Dev</a:t>
                  </a:r>
                  <a:endParaRPr lang="en-US" sz="400" dirty="0">
                    <a:solidFill>
                      <a:srgbClr val="E5E6E7">
                        <a:lumMod val="10000"/>
                      </a:srgbClr>
                    </a:solidFill>
                    <a:latin typeface="Trebuchet MS"/>
                    <a:cs typeface="Trebuchet MS"/>
                  </a:endParaRPr>
                </a:p>
              </p:txBody>
            </p:sp>
            <p:sp>
              <p:nvSpPr>
                <p:cNvPr id="205" name="Oval 94"/>
                <p:cNvSpPr>
                  <a:spLocks noChangeArrowheads="1"/>
                </p:cNvSpPr>
                <p:nvPr/>
              </p:nvSpPr>
              <p:spPr bwMode="auto">
                <a:xfrm>
                  <a:off x="968422" y="1347924"/>
                  <a:ext cx="374078" cy="342167"/>
                </a:xfrm>
                <a:prstGeom prst="ellipse">
                  <a:avLst/>
                </a:prstGeom>
                <a:gradFill rotWithShape="1">
                  <a:gsLst>
                    <a:gs pos="0">
                      <a:schemeClr val="accent2">
                        <a:gamma/>
                        <a:tint val="63922"/>
                        <a:invGamma/>
                      </a:schemeClr>
                    </a:gs>
                    <a:gs pos="100000">
                      <a:schemeClr val="accent2"/>
                    </a:gs>
                  </a:gsLst>
                  <a:lin ang="5400000" scaled="1"/>
                </a:gradFill>
                <a:ln w="19050">
                  <a:solidFill>
                    <a:schemeClr val="accent2"/>
                  </a:solid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grpSp>
              <p:nvGrpSpPr>
                <p:cNvPr id="206" name="Group 95"/>
                <p:cNvGrpSpPr>
                  <a:grpSpLocks/>
                </p:cNvGrpSpPr>
                <p:nvPr/>
              </p:nvGrpSpPr>
              <p:grpSpPr bwMode="auto">
                <a:xfrm>
                  <a:off x="1018999" y="1404806"/>
                  <a:ext cx="271970" cy="227528"/>
                  <a:chOff x="424" y="1477"/>
                  <a:chExt cx="364" cy="332"/>
                </a:xfrm>
              </p:grpSpPr>
              <p:grpSp>
                <p:nvGrpSpPr>
                  <p:cNvPr id="207" name="Group 96"/>
                  <p:cNvGrpSpPr>
                    <a:grpSpLocks/>
                  </p:cNvGrpSpPr>
                  <p:nvPr/>
                </p:nvGrpSpPr>
                <p:grpSpPr bwMode="auto">
                  <a:xfrm>
                    <a:off x="424" y="1489"/>
                    <a:ext cx="139" cy="227"/>
                    <a:chOff x="2992" y="2360"/>
                    <a:chExt cx="322" cy="527"/>
                  </a:xfrm>
                </p:grpSpPr>
                <p:sp>
                  <p:nvSpPr>
                    <p:cNvPr id="214" name="Oval 97"/>
                    <p:cNvSpPr>
                      <a:spLocks noChangeArrowheads="1"/>
                    </p:cNvSpPr>
                    <p:nvPr/>
                  </p:nvSpPr>
                  <p:spPr bwMode="auto">
                    <a:xfrm>
                      <a:off x="2992"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pic>
                  <p:nvPicPr>
                    <p:cNvPr id="215" name="Picture 98"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208" name="Group 99"/>
                  <p:cNvGrpSpPr>
                    <a:grpSpLocks/>
                  </p:cNvGrpSpPr>
                  <p:nvPr/>
                </p:nvGrpSpPr>
                <p:grpSpPr bwMode="auto">
                  <a:xfrm>
                    <a:off x="649" y="1489"/>
                    <a:ext cx="139" cy="227"/>
                    <a:chOff x="2992" y="2360"/>
                    <a:chExt cx="322" cy="527"/>
                  </a:xfrm>
                </p:grpSpPr>
                <p:sp>
                  <p:nvSpPr>
                    <p:cNvPr id="212" name="Oval 100"/>
                    <p:cNvSpPr>
                      <a:spLocks noChangeArrowheads="1"/>
                    </p:cNvSpPr>
                    <p:nvPr/>
                  </p:nvSpPr>
                  <p:spPr bwMode="auto">
                    <a:xfrm>
                      <a:off x="2993" y="2719"/>
                      <a:ext cx="322"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pic>
                  <p:nvPicPr>
                    <p:cNvPr id="213" name="Picture 101" descr="doo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nvGrpSpPr>
                  <p:cNvPr id="209" name="Group 102"/>
                  <p:cNvGrpSpPr>
                    <a:grpSpLocks/>
                  </p:cNvGrpSpPr>
                  <p:nvPr/>
                </p:nvGrpSpPr>
                <p:grpSpPr bwMode="auto">
                  <a:xfrm>
                    <a:off x="503" y="1477"/>
                    <a:ext cx="206" cy="332"/>
                    <a:chOff x="2992" y="2360"/>
                    <a:chExt cx="322" cy="527"/>
                  </a:xfrm>
                </p:grpSpPr>
                <p:sp>
                  <p:nvSpPr>
                    <p:cNvPr id="210" name="Oval 103"/>
                    <p:cNvSpPr>
                      <a:spLocks noChangeArrowheads="1"/>
                    </p:cNvSpPr>
                    <p:nvPr/>
                  </p:nvSpPr>
                  <p:spPr bwMode="auto">
                    <a:xfrm>
                      <a:off x="2993" y="2719"/>
                      <a:ext cx="319" cy="168"/>
                    </a:xfrm>
                    <a:prstGeom prst="ellipse">
                      <a:avLst/>
                    </a:prstGeom>
                    <a:gradFill rotWithShape="1">
                      <a:gsLst>
                        <a:gs pos="0">
                          <a:schemeClr val="tx1"/>
                        </a:gs>
                        <a:gs pos="100000">
                          <a:schemeClr val="tx1">
                            <a:gamma/>
                            <a:shade val="0"/>
                            <a:invGamma/>
                            <a:alpha val="0"/>
                          </a:schemeClr>
                        </a:gs>
                      </a:gsLst>
                      <a:path path="shape">
                        <a:fillToRect l="50000" t="50000" r="50000" b="50000"/>
                      </a:path>
                    </a:gradFill>
                    <a:ln w="9525">
                      <a:noFill/>
                      <a:round/>
                      <a:headEnd/>
                      <a:tailEnd/>
                    </a:ln>
                    <a:effectLst/>
                  </p:spPr>
                  <p:txBody>
                    <a:bodyPr wrap="none" anchor="ctr"/>
                    <a:lstStyle/>
                    <a:p>
                      <a:pPr defTabSz="457200">
                        <a:defRPr/>
                      </a:pPr>
                      <a:endParaRPr lang="en-US" sz="500">
                        <a:solidFill>
                          <a:srgbClr val="003A63"/>
                        </a:solidFill>
                        <a:latin typeface="Trebuchet MS"/>
                        <a:cs typeface="Trebuchet MS"/>
                      </a:endParaRPr>
                    </a:p>
                  </p:txBody>
                </p:sp>
                <p:pic>
                  <p:nvPicPr>
                    <p:cNvPr id="211" name="Picture 104" descr="dood"/>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92" y="2360"/>
                      <a:ext cx="322" cy="486"/>
                    </a:xfrm>
                    <a:prstGeom prst="rect">
                      <a:avLst/>
                    </a:prstGeom>
                    <a:noFill/>
                    <a:ln w="9525">
                      <a:noFill/>
                      <a:miter lim="800000"/>
                      <a:headEnd/>
                      <a:tailEnd/>
                    </a:ln>
                  </p:spPr>
                </p:pic>
              </p:grpSp>
            </p:grpSp>
          </p:grpSp>
        </p:grpSp>
        <p:pic>
          <p:nvPicPr>
            <p:cNvPr id="194" name="Picture 193"/>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7915737" y="1112451"/>
              <a:ext cx="502920" cy="502920"/>
            </a:xfrm>
            <a:prstGeom prst="rect">
              <a:avLst/>
            </a:prstGeom>
          </p:spPr>
        </p:pic>
        <p:sp>
          <p:nvSpPr>
            <p:cNvPr id="195" name="Right Arrow 194"/>
            <p:cNvSpPr/>
            <p:nvPr/>
          </p:nvSpPr>
          <p:spPr>
            <a:xfrm>
              <a:off x="7251629" y="1216770"/>
              <a:ext cx="504888" cy="23850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500" dirty="0" err="1">
                <a:solidFill>
                  <a:srgbClr val="003A63"/>
                </a:solidFill>
                <a:latin typeface="Trebuchet MS"/>
                <a:cs typeface="Trebuchet MS"/>
              </a:endParaRPr>
            </a:p>
          </p:txBody>
        </p:sp>
        <p:sp>
          <p:nvSpPr>
            <p:cNvPr id="196" name="TextBox 195"/>
            <p:cNvSpPr txBox="1"/>
            <p:nvPr/>
          </p:nvSpPr>
          <p:spPr>
            <a:xfrm>
              <a:off x="7972585" y="1096291"/>
              <a:ext cx="302022" cy="380999"/>
            </a:xfrm>
            <a:prstGeom prst="rect">
              <a:avLst/>
            </a:prstGeom>
            <a:noFill/>
          </p:spPr>
          <p:txBody>
            <a:bodyPr wrap="none" lIns="91440" tIns="45720" rIns="91440" bIns="45720" rtlCol="0">
              <a:noAutofit/>
            </a:bodyPr>
            <a:lstStyle/>
            <a:p>
              <a:pPr>
                <a:spcBef>
                  <a:spcPts val="200"/>
                </a:spcBef>
                <a:spcAft>
                  <a:spcPts val="200"/>
                </a:spcAft>
                <a:buClr>
                  <a:schemeClr val="accent1"/>
                </a:buClr>
                <a:buSzPct val="70000"/>
              </a:pPr>
              <a:r>
                <a:rPr lang="en-US" sz="800" dirty="0" smtClean="0">
                  <a:solidFill>
                    <a:schemeClr val="tx1">
                      <a:lumMod val="90000"/>
                      <a:lumOff val="10000"/>
                    </a:schemeClr>
                  </a:solidFill>
                  <a:latin typeface="Calibri"/>
                  <a:cs typeface="Calibri"/>
                </a:rPr>
                <a:t>C</a:t>
              </a:r>
            </a:p>
          </p:txBody>
        </p:sp>
      </p:grpSp>
      <p:cxnSp>
        <p:nvCxnSpPr>
          <p:cNvPr id="13" name="Elbow Connector 12"/>
          <p:cNvCxnSpPr>
            <a:stCxn id="146" idx="3"/>
            <a:endCxn id="216" idx="1"/>
          </p:cNvCxnSpPr>
          <p:nvPr/>
        </p:nvCxnSpPr>
        <p:spPr>
          <a:xfrm>
            <a:off x="4090780" y="2000807"/>
            <a:ext cx="709820" cy="1027099"/>
          </a:xfrm>
          <a:prstGeom prst="bentConnector3">
            <a:avLst/>
          </a:prstGeom>
          <a:ln>
            <a:solidFill>
              <a:schemeClr val="tx1">
                <a:lumMod val="90000"/>
                <a:lumOff val="10000"/>
              </a:schemeClr>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217" name="Elbow Connector 216"/>
          <p:cNvCxnSpPr>
            <a:stCxn id="173" idx="3"/>
            <a:endCxn id="216" idx="1"/>
          </p:cNvCxnSpPr>
          <p:nvPr/>
        </p:nvCxnSpPr>
        <p:spPr>
          <a:xfrm>
            <a:off x="4090780" y="3026130"/>
            <a:ext cx="709820" cy="1776"/>
          </a:xfrm>
          <a:prstGeom prst="bentConnector3">
            <a:avLst>
              <a:gd name="adj1" fmla="val 50000"/>
            </a:avLst>
          </a:prstGeom>
          <a:ln>
            <a:solidFill>
              <a:schemeClr val="tx1">
                <a:lumMod val="90000"/>
                <a:lumOff val="10000"/>
              </a:schemeClr>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218" name="Elbow Connector 217"/>
          <p:cNvCxnSpPr>
            <a:stCxn id="197" idx="3"/>
            <a:endCxn id="216" idx="1"/>
          </p:cNvCxnSpPr>
          <p:nvPr/>
        </p:nvCxnSpPr>
        <p:spPr>
          <a:xfrm flipV="1">
            <a:off x="4090780" y="3027906"/>
            <a:ext cx="709820" cy="1011986"/>
          </a:xfrm>
          <a:prstGeom prst="bentConnector3">
            <a:avLst>
              <a:gd name="adj1" fmla="val 50000"/>
            </a:avLst>
          </a:prstGeom>
          <a:ln>
            <a:solidFill>
              <a:schemeClr val="tx1">
                <a:lumMod val="90000"/>
                <a:lumOff val="10000"/>
              </a:schemeClr>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rot="5400000">
            <a:off x="1783441" y="4511159"/>
            <a:ext cx="492071" cy="423254"/>
          </a:xfrm>
          <a:prstGeom prst="rect">
            <a:avLst/>
          </a:prstGeom>
          <a:noFill/>
        </p:spPr>
        <p:txBody>
          <a:bodyPr wrap="square" lIns="0" tIns="0" rIns="0" bIns="0" rtlCol="0">
            <a:noAutofit/>
          </a:bodyPr>
          <a:lstStyle/>
          <a:p>
            <a:pPr>
              <a:spcBef>
                <a:spcPts val="200"/>
              </a:spcBef>
              <a:spcAft>
                <a:spcPts val="200"/>
              </a:spcAft>
              <a:buClr>
                <a:schemeClr val="accent1"/>
              </a:buClr>
              <a:buSzPct val="70000"/>
            </a:pPr>
            <a:r>
              <a:rPr lang="en-US" sz="2000" dirty="0" smtClean="0"/>
              <a:t>. . .</a:t>
            </a:r>
          </a:p>
        </p:txBody>
      </p:sp>
    </p:spTree>
    <p:extLst>
      <p:ext uri="{BB962C8B-B14F-4D97-AF65-F5344CB8AC3E}">
        <p14:creationId xmlns:p14="http://schemas.microsoft.com/office/powerpoint/2010/main" val="3254906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Enterprise </a:t>
            </a:r>
            <a:r>
              <a:rPr lang="en-US" dirty="0"/>
              <a:t>Release Manager</a:t>
            </a:r>
            <a:r>
              <a:rPr lang="en-US" dirty="0" smtClean="0"/>
              <a:t>/Engineer </a:t>
            </a:r>
            <a:r>
              <a:rPr lang="en-US" dirty="0"/>
              <a:t>Challenges</a:t>
            </a:r>
          </a:p>
        </p:txBody>
      </p:sp>
      <p:sp>
        <p:nvSpPr>
          <p:cNvPr id="3" name="Text Placeholder 2"/>
          <p:cNvSpPr>
            <a:spLocks noGrp="1"/>
          </p:cNvSpPr>
          <p:nvPr>
            <p:ph type="body" sz="quarter" idx="13"/>
          </p:nvPr>
        </p:nvSpPr>
        <p:spPr>
          <a:xfrm>
            <a:off x="1895475" y="1065129"/>
            <a:ext cx="5791200" cy="2438400"/>
          </a:xfrm>
        </p:spPr>
        <p:txBody>
          <a:bodyPr/>
          <a:lstStyle/>
          <a:p>
            <a:pPr marL="342900" indent="-342900">
              <a:buClr>
                <a:srgbClr val="FF0000"/>
              </a:buClr>
              <a:buFont typeface="Arial"/>
              <a:buChar char="•"/>
            </a:pPr>
            <a:r>
              <a:rPr lang="en-US" dirty="0" smtClean="0"/>
              <a:t>No top down visibility or predictability</a:t>
            </a:r>
          </a:p>
          <a:p>
            <a:pPr marL="342900" indent="-342900">
              <a:buClr>
                <a:srgbClr val="FF0000"/>
              </a:buClr>
              <a:buFont typeface="Arial"/>
              <a:buChar char="•"/>
            </a:pPr>
            <a:r>
              <a:rPr lang="en-US" dirty="0"/>
              <a:t>Complex </a:t>
            </a:r>
            <a:r>
              <a:rPr lang="en-US" dirty="0" smtClean="0"/>
              <a:t>multi-application dependencies</a:t>
            </a:r>
            <a:endParaRPr lang="en-US" dirty="0"/>
          </a:p>
          <a:p>
            <a:pPr marL="342900" indent="-342900">
              <a:buClr>
                <a:srgbClr val="FF0000"/>
              </a:buClr>
              <a:buFont typeface="Arial"/>
              <a:buChar char="•"/>
            </a:pPr>
            <a:r>
              <a:rPr lang="en-US" dirty="0" smtClean="0"/>
              <a:t>Too many release details to track</a:t>
            </a:r>
          </a:p>
          <a:p>
            <a:pPr marL="342900" indent="-342900">
              <a:buClr>
                <a:srgbClr val="FF0000"/>
              </a:buClr>
              <a:buFont typeface="Arial"/>
              <a:buChar char="•"/>
            </a:pPr>
            <a:r>
              <a:rPr lang="en-US" dirty="0" smtClean="0"/>
              <a:t>Can’t keep track of what is where</a:t>
            </a:r>
          </a:p>
          <a:p>
            <a:pPr marL="342900" indent="-342900">
              <a:buClr>
                <a:srgbClr val="FF0000"/>
              </a:buClr>
              <a:buFont typeface="Arial"/>
              <a:buChar char="•"/>
            </a:pPr>
            <a:r>
              <a:rPr lang="en-US" dirty="0"/>
              <a:t>Coordination of </a:t>
            </a:r>
            <a:r>
              <a:rPr lang="en-US" dirty="0" smtClean="0"/>
              <a:t>tasks across teams</a:t>
            </a:r>
            <a:endParaRPr lang="en-US" dirty="0"/>
          </a:p>
          <a:p>
            <a:pPr marL="342900" indent="-342900">
              <a:buClr>
                <a:srgbClr val="FF0000"/>
              </a:buClr>
              <a:buFont typeface="Arial"/>
              <a:buChar char="•"/>
            </a:pPr>
            <a:r>
              <a:rPr lang="en-US" dirty="0" smtClean="0"/>
              <a:t>Integrations </a:t>
            </a:r>
            <a:r>
              <a:rPr lang="en-US" dirty="0"/>
              <a:t>with </a:t>
            </a:r>
            <a:r>
              <a:rPr lang="en-US" dirty="0" smtClean="0"/>
              <a:t>tools and technologies</a:t>
            </a:r>
          </a:p>
        </p:txBody>
      </p:sp>
      <p:grpSp>
        <p:nvGrpSpPr>
          <p:cNvPr id="14" name="Group 13"/>
          <p:cNvGrpSpPr/>
          <p:nvPr/>
        </p:nvGrpSpPr>
        <p:grpSpPr>
          <a:xfrm>
            <a:off x="1752600" y="3714750"/>
            <a:ext cx="6076950" cy="1219199"/>
            <a:chOff x="1752600" y="3714750"/>
            <a:chExt cx="6076950" cy="1219199"/>
          </a:xfrm>
        </p:grpSpPr>
        <p:sp>
          <p:nvSpPr>
            <p:cNvPr id="4" name="TextBox 3"/>
            <p:cNvSpPr txBox="1"/>
            <p:nvPr/>
          </p:nvSpPr>
          <p:spPr>
            <a:xfrm>
              <a:off x="1828800" y="3867150"/>
              <a:ext cx="2057400" cy="381000"/>
            </a:xfrm>
            <a:prstGeom prst="rect">
              <a:avLst/>
            </a:prstGeom>
            <a:noFill/>
          </p:spPr>
          <p:txBody>
            <a:bodyPr wrap="square" lIns="0" tIns="0" rIns="0" bIns="0" rtlCol="0">
              <a:noAutofit/>
            </a:bodyPr>
            <a:lstStyle/>
            <a:p>
              <a:pPr>
                <a:spcBef>
                  <a:spcPts val="200"/>
                </a:spcBef>
                <a:spcAft>
                  <a:spcPts val="200"/>
                </a:spcAft>
                <a:buClr>
                  <a:schemeClr val="accent1"/>
                </a:buClr>
                <a:buSzPct val="70000"/>
              </a:pPr>
              <a:r>
                <a:rPr lang="en-US" sz="2200" dirty="0" smtClean="0">
                  <a:solidFill>
                    <a:srgbClr val="5F5F5F"/>
                  </a:solidFill>
                </a:rPr>
                <a:t>Release Velocity</a:t>
              </a:r>
              <a:endParaRPr lang="en-US" sz="2200" dirty="0">
                <a:solidFill>
                  <a:srgbClr val="5F5F5F"/>
                </a:solidFill>
              </a:endParaRPr>
            </a:p>
          </p:txBody>
        </p:sp>
        <p:cxnSp>
          <p:nvCxnSpPr>
            <p:cNvPr id="6" name="Straight Connector 5"/>
            <p:cNvCxnSpPr/>
            <p:nvPr/>
          </p:nvCxnSpPr>
          <p:spPr>
            <a:xfrm>
              <a:off x="1752600" y="3714750"/>
              <a:ext cx="6019800" cy="0"/>
            </a:xfrm>
            <a:prstGeom prst="line">
              <a:avLst/>
            </a:prstGeom>
            <a:ln w="57150" cmpd="sng">
              <a:solidFill>
                <a:srgbClr val="FF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Down Arrow 8"/>
            <p:cNvSpPr/>
            <p:nvPr/>
          </p:nvSpPr>
          <p:spPr>
            <a:xfrm>
              <a:off x="2628900" y="4341018"/>
              <a:ext cx="457200" cy="592931"/>
            </a:xfrm>
            <a:prstGeom prst="downArrow">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sp>
          <p:nvSpPr>
            <p:cNvPr id="8" name="TextBox 7"/>
            <p:cNvSpPr txBox="1"/>
            <p:nvPr/>
          </p:nvSpPr>
          <p:spPr>
            <a:xfrm>
              <a:off x="4191000" y="3867150"/>
              <a:ext cx="1981200" cy="381000"/>
            </a:xfrm>
            <a:prstGeom prst="rect">
              <a:avLst/>
            </a:prstGeom>
            <a:noFill/>
          </p:spPr>
          <p:txBody>
            <a:bodyPr wrap="square" lIns="0" tIns="0" rIns="0" bIns="0" rtlCol="0">
              <a:noAutofit/>
            </a:bodyPr>
            <a:lstStyle/>
            <a:p>
              <a:pPr>
                <a:spcBef>
                  <a:spcPts val="200"/>
                </a:spcBef>
                <a:spcAft>
                  <a:spcPts val="200"/>
                </a:spcAft>
                <a:buClr>
                  <a:schemeClr val="accent1"/>
                </a:buClr>
                <a:buSzPct val="70000"/>
              </a:pPr>
              <a:r>
                <a:rPr lang="en-US" sz="2200" dirty="0" smtClean="0">
                  <a:solidFill>
                    <a:srgbClr val="5F5F5F"/>
                  </a:solidFill>
                </a:rPr>
                <a:t>Time to Market</a:t>
              </a:r>
              <a:endParaRPr lang="en-US" sz="2200" dirty="0">
                <a:solidFill>
                  <a:srgbClr val="5F5F5F"/>
                </a:solidFill>
              </a:endParaRPr>
            </a:p>
          </p:txBody>
        </p:sp>
        <p:sp>
          <p:nvSpPr>
            <p:cNvPr id="11" name="Down Arrow 10"/>
            <p:cNvSpPr/>
            <p:nvPr/>
          </p:nvSpPr>
          <p:spPr>
            <a:xfrm flipV="1">
              <a:off x="4953000" y="4341018"/>
              <a:ext cx="457200" cy="592931"/>
            </a:xfrm>
            <a:prstGeom prst="downArrow">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sp>
          <p:nvSpPr>
            <p:cNvPr id="12" name="TextBox 11"/>
            <p:cNvSpPr txBox="1"/>
            <p:nvPr/>
          </p:nvSpPr>
          <p:spPr>
            <a:xfrm>
              <a:off x="6477000" y="3867150"/>
              <a:ext cx="1352550" cy="381000"/>
            </a:xfrm>
            <a:prstGeom prst="rect">
              <a:avLst/>
            </a:prstGeom>
            <a:noFill/>
          </p:spPr>
          <p:txBody>
            <a:bodyPr wrap="square" lIns="0" tIns="0" rIns="0" bIns="0" rtlCol="0">
              <a:noAutofit/>
            </a:bodyPr>
            <a:lstStyle/>
            <a:p>
              <a:pPr>
                <a:spcBef>
                  <a:spcPts val="200"/>
                </a:spcBef>
                <a:spcAft>
                  <a:spcPts val="200"/>
                </a:spcAft>
                <a:buClr>
                  <a:schemeClr val="accent1"/>
                </a:buClr>
                <a:buSzPct val="70000"/>
              </a:pPr>
              <a:r>
                <a:rPr lang="en-US" sz="2200" dirty="0" smtClean="0">
                  <a:solidFill>
                    <a:srgbClr val="5F5F5F"/>
                  </a:solidFill>
                </a:rPr>
                <a:t>Innovation</a:t>
              </a:r>
              <a:endParaRPr lang="en-US" sz="2200" dirty="0">
                <a:solidFill>
                  <a:srgbClr val="5F5F5F"/>
                </a:solidFill>
              </a:endParaRPr>
            </a:p>
          </p:txBody>
        </p:sp>
        <p:sp>
          <p:nvSpPr>
            <p:cNvPr id="13" name="Down Arrow 12"/>
            <p:cNvSpPr/>
            <p:nvPr/>
          </p:nvSpPr>
          <p:spPr>
            <a:xfrm>
              <a:off x="6934200" y="4330727"/>
              <a:ext cx="457200" cy="592931"/>
            </a:xfrm>
            <a:prstGeom prst="downArrow">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grpSp>
    </p:spTree>
    <p:extLst>
      <p:ext uri="{BB962C8B-B14F-4D97-AF65-F5344CB8AC3E}">
        <p14:creationId xmlns:p14="http://schemas.microsoft.com/office/powerpoint/2010/main" val="12891634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Manager/Release Engineer Challenges</a:t>
            </a:r>
            <a:endParaRPr lang="en-US" dirty="0"/>
          </a:p>
        </p:txBody>
      </p:sp>
      <p:sp>
        <p:nvSpPr>
          <p:cNvPr id="3" name="Text Placeholder 2"/>
          <p:cNvSpPr>
            <a:spLocks noGrp="1"/>
          </p:cNvSpPr>
          <p:nvPr>
            <p:ph type="body" sz="quarter" idx="13"/>
          </p:nvPr>
        </p:nvSpPr>
        <p:spPr/>
        <p:txBody>
          <a:bodyPr/>
          <a:lstStyle/>
          <a:p>
            <a:pPr marL="285750" indent="-285750">
              <a:buClr>
                <a:schemeClr val="accent1">
                  <a:lumMod val="60000"/>
                  <a:lumOff val="40000"/>
                </a:schemeClr>
              </a:buClr>
              <a:buFont typeface="Arial"/>
              <a:buChar char="•"/>
            </a:pPr>
            <a:r>
              <a:rPr lang="en-US" sz="1600" dirty="0"/>
              <a:t>“I need to release not just one single application, but </a:t>
            </a:r>
            <a:r>
              <a:rPr lang="en-US" sz="1600" b="1" dirty="0">
                <a:solidFill>
                  <a:schemeClr val="accent1">
                    <a:lumMod val="60000"/>
                    <a:lumOff val="40000"/>
                  </a:schemeClr>
                </a:solidFill>
              </a:rPr>
              <a:t>multiple applications</a:t>
            </a:r>
            <a:r>
              <a:rPr lang="en-US" sz="1600" dirty="0"/>
              <a:t> successfully on the game day</a:t>
            </a:r>
            <a:r>
              <a:rPr lang="en-US" sz="1600" dirty="0" smtClean="0"/>
              <a:t>.”</a:t>
            </a:r>
            <a:endParaRPr lang="en-US" sz="1600" dirty="0"/>
          </a:p>
          <a:p>
            <a:pPr>
              <a:buClr>
                <a:schemeClr val="accent1">
                  <a:lumMod val="60000"/>
                  <a:lumOff val="40000"/>
                </a:schemeClr>
              </a:buClr>
            </a:pPr>
            <a:r>
              <a:rPr lang="en-US" sz="1600" dirty="0"/>
              <a:t/>
            </a:r>
            <a:br>
              <a:rPr lang="en-US" sz="1600" dirty="0"/>
            </a:br>
            <a:endParaRPr lang="en-US" sz="1600" dirty="0"/>
          </a:p>
          <a:p>
            <a:pPr marL="285750" indent="-285750">
              <a:buClr>
                <a:schemeClr val="accent1">
                  <a:lumMod val="60000"/>
                  <a:lumOff val="40000"/>
                </a:schemeClr>
              </a:buClr>
              <a:buFont typeface="Arial"/>
              <a:buChar char="•"/>
            </a:pPr>
            <a:r>
              <a:rPr lang="en-US" sz="1600" dirty="0"/>
              <a:t>“ I have to support </a:t>
            </a:r>
            <a:r>
              <a:rPr lang="en-US" sz="1600" b="1" dirty="0">
                <a:solidFill>
                  <a:srgbClr val="59CCFE"/>
                </a:solidFill>
              </a:rPr>
              <a:t>traditional </a:t>
            </a:r>
            <a:r>
              <a:rPr lang="en-US" sz="1600" b="1" dirty="0" smtClean="0">
                <a:solidFill>
                  <a:srgbClr val="59CCFE"/>
                </a:solidFill>
              </a:rPr>
              <a:t>releases</a:t>
            </a:r>
            <a:r>
              <a:rPr lang="en-US" sz="1600" dirty="0" smtClean="0"/>
              <a:t> </a:t>
            </a:r>
            <a:r>
              <a:rPr lang="en-US" sz="1600" dirty="0"/>
              <a:t>side by side with </a:t>
            </a:r>
            <a:r>
              <a:rPr lang="en-US" sz="1600" b="1" dirty="0">
                <a:solidFill>
                  <a:srgbClr val="59CCFE"/>
                </a:solidFill>
              </a:rPr>
              <a:t>DevOps Initiatives</a:t>
            </a:r>
            <a:r>
              <a:rPr lang="en-US" sz="1600" dirty="0"/>
              <a:t> that have much faster release cycles</a:t>
            </a:r>
            <a:r>
              <a:rPr lang="en-US" sz="1600" dirty="0" smtClean="0"/>
              <a:t>.”</a:t>
            </a:r>
            <a:endParaRPr lang="en-US" sz="1600" dirty="0"/>
          </a:p>
          <a:p>
            <a:pPr>
              <a:buClr>
                <a:schemeClr val="accent1">
                  <a:lumMod val="60000"/>
                  <a:lumOff val="40000"/>
                </a:schemeClr>
              </a:buClr>
            </a:pPr>
            <a:r>
              <a:rPr lang="en-US" sz="1600" dirty="0"/>
              <a:t/>
            </a:r>
            <a:br>
              <a:rPr lang="en-US" sz="1600" dirty="0"/>
            </a:br>
            <a:endParaRPr lang="en-US" sz="1600" dirty="0"/>
          </a:p>
          <a:p>
            <a:pPr marL="285750" indent="-285750">
              <a:buClr>
                <a:schemeClr val="accent1">
                  <a:lumMod val="60000"/>
                  <a:lumOff val="40000"/>
                </a:schemeClr>
              </a:buClr>
              <a:buFont typeface="Arial"/>
              <a:buChar char="•"/>
            </a:pPr>
            <a:r>
              <a:rPr lang="en-US" sz="1600" dirty="0"/>
              <a:t>“I need to </a:t>
            </a:r>
            <a:r>
              <a:rPr lang="en-US" sz="1600" b="1" dirty="0">
                <a:solidFill>
                  <a:srgbClr val="59CCFE"/>
                </a:solidFill>
              </a:rPr>
              <a:t>control and communicate</a:t>
            </a:r>
            <a:r>
              <a:rPr lang="en-US" sz="1600" dirty="0"/>
              <a:t> the exact </a:t>
            </a:r>
            <a:r>
              <a:rPr lang="en-US" sz="1600" b="1" dirty="0">
                <a:solidFill>
                  <a:srgbClr val="59CCFE"/>
                </a:solidFill>
              </a:rPr>
              <a:t>release payload</a:t>
            </a:r>
            <a:r>
              <a:rPr lang="en-US" sz="1600" dirty="0"/>
              <a:t> and </a:t>
            </a:r>
            <a:r>
              <a:rPr lang="en-US" sz="1600" b="1" dirty="0">
                <a:solidFill>
                  <a:srgbClr val="59CCFE"/>
                </a:solidFill>
              </a:rPr>
              <a:t>version</a:t>
            </a:r>
            <a:r>
              <a:rPr lang="en-US" sz="1600" dirty="0"/>
              <a:t>, and know what has been deployed to </a:t>
            </a:r>
            <a:r>
              <a:rPr lang="en-US" sz="1600" b="1" dirty="0">
                <a:solidFill>
                  <a:srgbClr val="59CCFE"/>
                </a:solidFill>
              </a:rPr>
              <a:t>which environment</a:t>
            </a:r>
            <a:r>
              <a:rPr lang="en-US" sz="1600" dirty="0" smtClean="0"/>
              <a:t>.”</a:t>
            </a:r>
            <a:endParaRPr lang="en-US" sz="1600" dirty="0"/>
          </a:p>
          <a:p>
            <a:pPr>
              <a:buClr>
                <a:schemeClr val="accent1">
                  <a:lumMod val="60000"/>
                  <a:lumOff val="40000"/>
                </a:schemeClr>
              </a:buClr>
            </a:pPr>
            <a:r>
              <a:rPr lang="en-US" sz="1600" dirty="0"/>
              <a:t/>
            </a:r>
            <a:br>
              <a:rPr lang="en-US" sz="1600" dirty="0"/>
            </a:br>
            <a:endParaRPr lang="en-US" sz="1600" dirty="0"/>
          </a:p>
          <a:p>
            <a:pPr marL="285750" indent="-285750">
              <a:buClr>
                <a:schemeClr val="accent1">
                  <a:lumMod val="60000"/>
                  <a:lumOff val="40000"/>
                </a:schemeClr>
              </a:buClr>
              <a:buFont typeface="Arial"/>
              <a:buChar char="•"/>
            </a:pPr>
            <a:r>
              <a:rPr lang="en-US" sz="1600" dirty="0"/>
              <a:t>“I need </a:t>
            </a:r>
            <a:r>
              <a:rPr lang="en-US" sz="1600" b="1" dirty="0">
                <a:solidFill>
                  <a:srgbClr val="59CCFE"/>
                </a:solidFill>
              </a:rPr>
              <a:t>top down visibility</a:t>
            </a:r>
            <a:r>
              <a:rPr lang="en-US" sz="1600" dirty="0"/>
              <a:t> so I don’t have to dig around to find out how my release is doing, where it’s stuck, or who it’s waiting for</a:t>
            </a:r>
            <a:r>
              <a:rPr lang="en-US" sz="1600" dirty="0" smtClean="0"/>
              <a:t>.”</a:t>
            </a:r>
            <a:endParaRPr lang="en-US" sz="1600" dirty="0"/>
          </a:p>
          <a:p>
            <a:pPr>
              <a:buClr>
                <a:schemeClr val="accent1">
                  <a:lumMod val="60000"/>
                  <a:lumOff val="40000"/>
                </a:schemeClr>
              </a:buClr>
            </a:pPr>
            <a:endParaRPr lang="en-US" sz="1600" dirty="0"/>
          </a:p>
        </p:txBody>
      </p:sp>
    </p:spTree>
    <p:extLst>
      <p:ext uri="{BB962C8B-B14F-4D97-AF65-F5344CB8AC3E}">
        <p14:creationId xmlns:p14="http://schemas.microsoft.com/office/powerpoint/2010/main" val="21997282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65592" y="2969683"/>
            <a:ext cx="569763" cy="569763"/>
          </a:xfrm>
          <a:prstGeom prst="rect">
            <a:avLst/>
          </a:prstGeom>
        </p:spPr>
      </p:pic>
      <p:pic>
        <p:nvPicPr>
          <p:cNvPr id="15" name="Picture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5085" y="2297248"/>
            <a:ext cx="277091" cy="277091"/>
          </a:xfrm>
          <a:prstGeom prst="rect">
            <a:avLst/>
          </a:prstGeom>
        </p:spPr>
      </p:pic>
      <p:sp>
        <p:nvSpPr>
          <p:cNvPr id="2" name="Title 1"/>
          <p:cNvSpPr>
            <a:spLocks noGrp="1"/>
          </p:cNvSpPr>
          <p:nvPr>
            <p:ph type="title"/>
          </p:nvPr>
        </p:nvSpPr>
        <p:spPr/>
        <p:txBody>
          <a:bodyPr/>
          <a:lstStyle/>
          <a:p>
            <a:r>
              <a:rPr lang="en-US" dirty="0" smtClean="0"/>
              <a:t>The solution?</a:t>
            </a:r>
            <a:endParaRPr lang="en-US" dirty="0"/>
          </a:p>
        </p:txBody>
      </p:sp>
      <p:grpSp>
        <p:nvGrpSpPr>
          <p:cNvPr id="6" name="Group 5"/>
          <p:cNvGrpSpPr/>
          <p:nvPr/>
        </p:nvGrpSpPr>
        <p:grpSpPr>
          <a:xfrm>
            <a:off x="104020" y="2592686"/>
            <a:ext cx="8991600" cy="461665"/>
            <a:chOff x="152400" y="2516486"/>
            <a:chExt cx="8991600" cy="461665"/>
          </a:xfrm>
        </p:grpSpPr>
        <p:cxnSp>
          <p:nvCxnSpPr>
            <p:cNvPr id="5" name="Straight Connector 4"/>
            <p:cNvCxnSpPr/>
            <p:nvPr/>
          </p:nvCxnSpPr>
          <p:spPr>
            <a:xfrm>
              <a:off x="1247647" y="2771005"/>
              <a:ext cx="6448553" cy="0"/>
            </a:xfrm>
            <a:prstGeom prst="line">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152400" y="2516486"/>
              <a:ext cx="1219200" cy="461665"/>
            </a:xfrm>
            <a:prstGeom prst="rect">
              <a:avLst/>
            </a:prstGeom>
          </p:spPr>
          <p:txBody>
            <a:bodyPr wrap="square">
              <a:spAutoFit/>
            </a:bodyPr>
            <a:lstStyle/>
            <a:p>
              <a:pPr algn="ctr"/>
              <a:r>
                <a:rPr lang="en-US" sz="1200" dirty="0" smtClean="0">
                  <a:solidFill>
                    <a:schemeClr val="tx2"/>
                  </a:solidFill>
                </a:rPr>
                <a:t>Traditional Release </a:t>
              </a:r>
              <a:r>
                <a:rPr lang="en-US" sz="1200" dirty="0" err="1" smtClean="0">
                  <a:solidFill>
                    <a:schemeClr val="tx2"/>
                  </a:solidFill>
                </a:rPr>
                <a:t>Mgmt</a:t>
              </a:r>
              <a:endParaRPr lang="en-US" sz="1200" dirty="0" smtClean="0">
                <a:solidFill>
                  <a:schemeClr val="tx2"/>
                </a:solidFill>
              </a:endParaRPr>
            </a:p>
          </p:txBody>
        </p:sp>
        <p:sp>
          <p:nvSpPr>
            <p:cNvPr id="31" name="Rectangle 30"/>
            <p:cNvSpPr/>
            <p:nvPr/>
          </p:nvSpPr>
          <p:spPr>
            <a:xfrm>
              <a:off x="7608923" y="2516486"/>
              <a:ext cx="1535077" cy="461665"/>
            </a:xfrm>
            <a:prstGeom prst="rect">
              <a:avLst/>
            </a:prstGeom>
          </p:spPr>
          <p:txBody>
            <a:bodyPr wrap="square">
              <a:spAutoFit/>
            </a:bodyPr>
            <a:lstStyle/>
            <a:p>
              <a:pPr algn="ctr"/>
              <a:r>
                <a:rPr lang="en-US" sz="1200" dirty="0" smtClean="0">
                  <a:solidFill>
                    <a:schemeClr val="tx2"/>
                  </a:solidFill>
                </a:rPr>
                <a:t>DevOps</a:t>
              </a:r>
              <a:endParaRPr lang="en-US" sz="1200" dirty="0">
                <a:solidFill>
                  <a:schemeClr val="tx2"/>
                </a:solidFill>
              </a:endParaRPr>
            </a:p>
            <a:p>
              <a:pPr algn="ctr"/>
              <a:r>
                <a:rPr lang="en-US" sz="1200" dirty="0" smtClean="0">
                  <a:solidFill>
                    <a:schemeClr val="tx2"/>
                  </a:solidFill>
                </a:rPr>
                <a:t>Continuous Delivery</a:t>
              </a:r>
            </a:p>
          </p:txBody>
        </p:sp>
      </p:grpSp>
      <p:sp>
        <p:nvSpPr>
          <p:cNvPr id="4" name="Rectangle 3"/>
          <p:cNvSpPr/>
          <p:nvPr/>
        </p:nvSpPr>
        <p:spPr>
          <a:xfrm>
            <a:off x="163287" y="2969683"/>
            <a:ext cx="2133600" cy="1277273"/>
          </a:xfrm>
          <a:prstGeom prst="rect">
            <a:avLst/>
          </a:prstGeom>
        </p:spPr>
        <p:txBody>
          <a:bodyPr wrap="square">
            <a:spAutoFit/>
          </a:bodyPr>
          <a:lstStyle/>
          <a:p>
            <a:pPr marL="112713" indent="-112713"/>
            <a:r>
              <a:rPr lang="en-US" sz="1100" i="1" dirty="0" smtClean="0">
                <a:solidFill>
                  <a:srgbClr val="01A1E7"/>
                </a:solidFill>
              </a:rPr>
              <a:t>“Big Bang” </a:t>
            </a:r>
            <a:r>
              <a:rPr lang="en-US" sz="1100" i="1" dirty="0">
                <a:solidFill>
                  <a:srgbClr val="01A1E7"/>
                </a:solidFill>
              </a:rPr>
              <a:t>r</a:t>
            </a:r>
            <a:r>
              <a:rPr lang="en-US" sz="1100" i="1" dirty="0" smtClean="0">
                <a:solidFill>
                  <a:srgbClr val="01A1E7"/>
                </a:solidFill>
              </a:rPr>
              <a:t>elease planning</a:t>
            </a:r>
          </a:p>
          <a:p>
            <a:pPr marL="112713" indent="-112713"/>
            <a:r>
              <a:rPr lang="en-US" sz="1100" i="1" dirty="0" smtClean="0">
                <a:solidFill>
                  <a:srgbClr val="01A1E7"/>
                </a:solidFill>
              </a:rPr>
              <a:t>Multiple environments</a:t>
            </a:r>
          </a:p>
          <a:p>
            <a:pPr marL="112713" indent="-112713"/>
            <a:r>
              <a:rPr lang="en-US" sz="1100" i="1" dirty="0" smtClean="0">
                <a:solidFill>
                  <a:srgbClr val="01A1E7"/>
                </a:solidFill>
              </a:rPr>
              <a:t>Enterprise release calendar</a:t>
            </a:r>
          </a:p>
          <a:p>
            <a:pPr marL="112713" indent="-112713"/>
            <a:r>
              <a:rPr lang="en-US" sz="1100" i="1" dirty="0" smtClean="0">
                <a:solidFill>
                  <a:srgbClr val="01A1E7"/>
                </a:solidFill>
              </a:rPr>
              <a:t>Risk </a:t>
            </a:r>
            <a:r>
              <a:rPr lang="en-US" sz="1100" i="1" dirty="0">
                <a:solidFill>
                  <a:srgbClr val="01A1E7"/>
                </a:solidFill>
              </a:rPr>
              <a:t>&amp; Impact analysis</a:t>
            </a:r>
          </a:p>
          <a:p>
            <a:pPr marL="112713" indent="-112713"/>
            <a:r>
              <a:rPr lang="en-US" sz="1100" i="1" dirty="0">
                <a:solidFill>
                  <a:srgbClr val="01A1E7"/>
                </a:solidFill>
              </a:rPr>
              <a:t>Resource </a:t>
            </a:r>
            <a:r>
              <a:rPr lang="en-US" sz="1100" i="1" dirty="0" smtClean="0">
                <a:solidFill>
                  <a:srgbClr val="01A1E7"/>
                </a:solidFill>
              </a:rPr>
              <a:t>reservations</a:t>
            </a:r>
            <a:endParaRPr lang="en-US" sz="1100" i="1" dirty="0">
              <a:solidFill>
                <a:srgbClr val="01A1E7"/>
              </a:solidFill>
            </a:endParaRPr>
          </a:p>
          <a:p>
            <a:pPr marL="112713" indent="-112713"/>
            <a:r>
              <a:rPr lang="en-US" sz="1100" i="1" dirty="0">
                <a:solidFill>
                  <a:srgbClr val="01A1E7"/>
                </a:solidFill>
              </a:rPr>
              <a:t>Release plan </a:t>
            </a:r>
            <a:r>
              <a:rPr lang="en-US" sz="1100" i="1" dirty="0" smtClean="0">
                <a:solidFill>
                  <a:srgbClr val="01A1E7"/>
                </a:solidFill>
              </a:rPr>
              <a:t>approvals</a:t>
            </a:r>
            <a:endParaRPr lang="en-US" sz="1100" i="1" dirty="0">
              <a:solidFill>
                <a:srgbClr val="01A1E7"/>
              </a:solidFill>
            </a:endParaRPr>
          </a:p>
          <a:p>
            <a:pPr marL="112713" indent="-112713"/>
            <a:endParaRPr lang="en-US" sz="1100" i="1" dirty="0">
              <a:solidFill>
                <a:srgbClr val="01A1E7"/>
              </a:solidFill>
            </a:endParaRPr>
          </a:p>
        </p:txBody>
      </p:sp>
      <p:sp>
        <p:nvSpPr>
          <p:cNvPr id="35" name="Rectangle 34"/>
          <p:cNvSpPr/>
          <p:nvPr/>
        </p:nvSpPr>
        <p:spPr>
          <a:xfrm>
            <a:off x="6581020" y="1405356"/>
            <a:ext cx="2438400" cy="1107996"/>
          </a:xfrm>
          <a:prstGeom prst="rect">
            <a:avLst/>
          </a:prstGeom>
        </p:spPr>
        <p:txBody>
          <a:bodyPr wrap="square">
            <a:spAutoFit/>
          </a:bodyPr>
          <a:lstStyle/>
          <a:p>
            <a:pPr marL="112713" indent="-112713" algn="r"/>
            <a:r>
              <a:rPr lang="en-US" sz="1100" i="1" dirty="0" smtClean="0">
                <a:solidFill>
                  <a:schemeClr val="accent1"/>
                </a:solidFill>
              </a:rPr>
              <a:t>Frequent, small batches</a:t>
            </a:r>
          </a:p>
          <a:p>
            <a:pPr marL="112713" indent="-112713" algn="r"/>
            <a:r>
              <a:rPr lang="en-US" sz="1100" i="1" dirty="0" smtClean="0">
                <a:solidFill>
                  <a:schemeClr val="accent1"/>
                </a:solidFill>
              </a:rPr>
              <a:t>Automated everything</a:t>
            </a:r>
            <a:endParaRPr lang="en-US" sz="1100" i="1" dirty="0">
              <a:solidFill>
                <a:schemeClr val="accent1"/>
              </a:solidFill>
            </a:endParaRPr>
          </a:p>
          <a:p>
            <a:pPr marL="112713" indent="-112713" algn="r"/>
            <a:r>
              <a:rPr lang="en-US" sz="1100" i="1" dirty="0" smtClean="0">
                <a:solidFill>
                  <a:schemeClr val="accent1"/>
                </a:solidFill>
              </a:rPr>
              <a:t>Multiple </a:t>
            </a:r>
            <a:r>
              <a:rPr lang="en-US" sz="1100" i="1" dirty="0">
                <a:solidFill>
                  <a:schemeClr val="accent1"/>
                </a:solidFill>
              </a:rPr>
              <a:t>d</a:t>
            </a:r>
            <a:r>
              <a:rPr lang="en-US" sz="1100" i="1" dirty="0" smtClean="0">
                <a:solidFill>
                  <a:schemeClr val="accent1"/>
                </a:solidFill>
              </a:rPr>
              <a:t>ynamic </a:t>
            </a:r>
            <a:r>
              <a:rPr lang="en-US" sz="1100" i="1" dirty="0">
                <a:solidFill>
                  <a:schemeClr val="accent1"/>
                </a:solidFill>
              </a:rPr>
              <a:t>environments</a:t>
            </a:r>
          </a:p>
          <a:p>
            <a:pPr marL="112713" indent="-112713" algn="r"/>
            <a:r>
              <a:rPr lang="en-US" sz="1100" i="1" dirty="0" smtClean="0">
                <a:solidFill>
                  <a:schemeClr val="accent1"/>
                </a:solidFill>
              </a:rPr>
              <a:t>Loosely </a:t>
            </a:r>
            <a:r>
              <a:rPr lang="en-US" sz="1100" i="1" dirty="0">
                <a:solidFill>
                  <a:schemeClr val="accent1"/>
                </a:solidFill>
              </a:rPr>
              <a:t>coupled components</a:t>
            </a:r>
          </a:p>
          <a:p>
            <a:pPr marL="112713" indent="-112713" algn="r"/>
            <a:r>
              <a:rPr lang="en-US" sz="1100" i="1" dirty="0" smtClean="0">
                <a:solidFill>
                  <a:schemeClr val="accent1"/>
                </a:solidFill>
              </a:rPr>
              <a:t>Containers, micro</a:t>
            </a:r>
            <a:r>
              <a:rPr lang="en-US" sz="1100" i="1" dirty="0">
                <a:solidFill>
                  <a:schemeClr val="accent1"/>
                </a:solidFill>
              </a:rPr>
              <a:t>-services</a:t>
            </a:r>
          </a:p>
          <a:p>
            <a:pPr marL="112713" indent="-112713" algn="r"/>
            <a:r>
              <a:rPr lang="en-US" sz="1100" i="1" dirty="0" smtClean="0">
                <a:solidFill>
                  <a:schemeClr val="accent1"/>
                </a:solidFill>
              </a:rPr>
              <a:t>“12</a:t>
            </a:r>
            <a:r>
              <a:rPr lang="en-US" sz="1100" i="1" dirty="0">
                <a:solidFill>
                  <a:schemeClr val="accent1"/>
                </a:solidFill>
              </a:rPr>
              <a:t>-</a:t>
            </a:r>
            <a:r>
              <a:rPr lang="en-US" sz="1100" i="1" dirty="0" smtClean="0">
                <a:solidFill>
                  <a:schemeClr val="accent1"/>
                </a:solidFill>
              </a:rPr>
              <a:t>factor” Apps</a:t>
            </a:r>
            <a:endParaRPr lang="en-US" sz="1100" i="1" dirty="0">
              <a:solidFill>
                <a:schemeClr val="accent1"/>
              </a:solidFill>
            </a:endParaRPr>
          </a:p>
        </p:txBody>
      </p:sp>
      <p:sp>
        <p:nvSpPr>
          <p:cNvPr id="8" name="Right Arrow 7"/>
          <p:cNvSpPr/>
          <p:nvPr/>
        </p:nvSpPr>
        <p:spPr>
          <a:xfrm>
            <a:off x="2651903" y="2297248"/>
            <a:ext cx="3962400" cy="520904"/>
          </a:xfrm>
          <a:prstGeom prst="rightArrow">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12713" indent="-112713" algn="ctr"/>
            <a:r>
              <a:rPr lang="en-US" sz="1400" dirty="0" smtClean="0">
                <a:solidFill>
                  <a:schemeClr val="accent1"/>
                </a:solidFill>
              </a:rPr>
              <a:t>“Go West, young man”</a:t>
            </a:r>
            <a:endParaRPr lang="en-US" sz="1400" dirty="0">
              <a:solidFill>
                <a:schemeClr val="accent1"/>
              </a:solidFill>
            </a:endParaRPr>
          </a:p>
        </p:txBody>
      </p:sp>
      <p:sp>
        <p:nvSpPr>
          <p:cNvPr id="19" name="Rectangle 18"/>
          <p:cNvSpPr/>
          <p:nvPr/>
        </p:nvSpPr>
        <p:spPr>
          <a:xfrm>
            <a:off x="3477172" y="2979536"/>
            <a:ext cx="2438400" cy="1015663"/>
          </a:xfrm>
          <a:prstGeom prst="rect">
            <a:avLst/>
          </a:prstGeom>
        </p:spPr>
        <p:txBody>
          <a:bodyPr wrap="square">
            <a:spAutoFit/>
          </a:bodyPr>
          <a:lstStyle/>
          <a:p>
            <a:pPr marL="112713" indent="-112713" algn="ctr"/>
            <a:r>
              <a:rPr lang="en-US" sz="1200" dirty="0" smtClean="0">
                <a:solidFill>
                  <a:schemeClr val="accent1"/>
                </a:solidFill>
              </a:rPr>
              <a:t>Automate everything</a:t>
            </a:r>
          </a:p>
          <a:p>
            <a:pPr marL="112713" indent="-112713" algn="ctr"/>
            <a:r>
              <a:rPr lang="en-US" sz="1200" dirty="0">
                <a:solidFill>
                  <a:schemeClr val="accent1"/>
                </a:solidFill>
              </a:rPr>
              <a:t>Adopt CD </a:t>
            </a:r>
            <a:r>
              <a:rPr lang="en-US" sz="1200" dirty="0" smtClean="0">
                <a:solidFill>
                  <a:schemeClr val="accent1"/>
                </a:solidFill>
              </a:rPr>
              <a:t>practices</a:t>
            </a:r>
          </a:p>
          <a:p>
            <a:pPr marL="112713" indent="-112713" algn="ctr"/>
            <a:r>
              <a:rPr lang="en-US" sz="1200" dirty="0" smtClean="0">
                <a:solidFill>
                  <a:schemeClr val="accent1"/>
                </a:solidFill>
              </a:rPr>
              <a:t>Adopt </a:t>
            </a:r>
            <a:r>
              <a:rPr lang="en-US" sz="1200" dirty="0">
                <a:solidFill>
                  <a:schemeClr val="accent1"/>
                </a:solidFill>
              </a:rPr>
              <a:t>CD </a:t>
            </a:r>
            <a:r>
              <a:rPr lang="en-US" sz="1200" dirty="0" smtClean="0">
                <a:solidFill>
                  <a:schemeClr val="accent1"/>
                </a:solidFill>
              </a:rPr>
              <a:t>architectures</a:t>
            </a:r>
          </a:p>
          <a:p>
            <a:pPr marL="112713" indent="-112713" algn="ctr"/>
            <a:r>
              <a:rPr lang="en-US" sz="1200" dirty="0" smtClean="0">
                <a:solidFill>
                  <a:schemeClr val="accent1"/>
                </a:solidFill>
              </a:rPr>
              <a:t>Adopt the cloud</a:t>
            </a:r>
          </a:p>
          <a:p>
            <a:pPr marL="112713" indent="-112713" algn="ctr"/>
            <a:r>
              <a:rPr lang="en-US" sz="1200" dirty="0" smtClean="0">
                <a:solidFill>
                  <a:schemeClr val="accent1"/>
                </a:solidFill>
              </a:rPr>
              <a:t>Change the culture</a:t>
            </a:r>
          </a:p>
        </p:txBody>
      </p:sp>
    </p:spTree>
    <p:extLst>
      <p:ext uri="{BB962C8B-B14F-4D97-AF65-F5344CB8AC3E}">
        <p14:creationId xmlns:p14="http://schemas.microsoft.com/office/powerpoint/2010/main" val="3486143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65592" y="2969683"/>
            <a:ext cx="569763" cy="569763"/>
          </a:xfrm>
          <a:prstGeom prst="rect">
            <a:avLst/>
          </a:prstGeom>
        </p:spPr>
      </p:pic>
      <p:pic>
        <p:nvPicPr>
          <p:cNvPr id="15" name="Picture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5085" y="2297248"/>
            <a:ext cx="277091" cy="277091"/>
          </a:xfrm>
          <a:prstGeom prst="rect">
            <a:avLst/>
          </a:prstGeom>
        </p:spPr>
      </p:pic>
      <p:sp>
        <p:nvSpPr>
          <p:cNvPr id="2" name="Title 1"/>
          <p:cNvSpPr>
            <a:spLocks noGrp="1"/>
          </p:cNvSpPr>
          <p:nvPr>
            <p:ph type="title"/>
          </p:nvPr>
        </p:nvSpPr>
        <p:spPr/>
        <p:txBody>
          <a:bodyPr/>
          <a:lstStyle/>
          <a:p>
            <a:r>
              <a:rPr lang="en-US" dirty="0" smtClean="0"/>
              <a:t>Enterprise customers</a:t>
            </a:r>
            <a:endParaRPr lang="en-US" dirty="0"/>
          </a:p>
        </p:txBody>
      </p:sp>
      <p:grpSp>
        <p:nvGrpSpPr>
          <p:cNvPr id="6" name="Group 5"/>
          <p:cNvGrpSpPr/>
          <p:nvPr/>
        </p:nvGrpSpPr>
        <p:grpSpPr>
          <a:xfrm>
            <a:off x="104020" y="2592686"/>
            <a:ext cx="8991600" cy="461665"/>
            <a:chOff x="152400" y="2516486"/>
            <a:chExt cx="8991600" cy="461665"/>
          </a:xfrm>
        </p:grpSpPr>
        <p:cxnSp>
          <p:nvCxnSpPr>
            <p:cNvPr id="5" name="Straight Connector 4"/>
            <p:cNvCxnSpPr/>
            <p:nvPr/>
          </p:nvCxnSpPr>
          <p:spPr>
            <a:xfrm>
              <a:off x="1247647" y="2771005"/>
              <a:ext cx="6448553" cy="0"/>
            </a:xfrm>
            <a:prstGeom prst="line">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152400" y="2516486"/>
              <a:ext cx="1219200" cy="461665"/>
            </a:xfrm>
            <a:prstGeom prst="rect">
              <a:avLst/>
            </a:prstGeom>
          </p:spPr>
          <p:txBody>
            <a:bodyPr wrap="square">
              <a:spAutoFit/>
            </a:bodyPr>
            <a:lstStyle/>
            <a:p>
              <a:pPr algn="ctr"/>
              <a:r>
                <a:rPr lang="en-US" sz="1200" dirty="0" smtClean="0">
                  <a:solidFill>
                    <a:schemeClr val="tx2"/>
                  </a:solidFill>
                </a:rPr>
                <a:t>Traditional Release </a:t>
              </a:r>
              <a:r>
                <a:rPr lang="en-US" sz="1200" dirty="0" err="1" smtClean="0">
                  <a:solidFill>
                    <a:schemeClr val="tx2"/>
                  </a:solidFill>
                </a:rPr>
                <a:t>Mgmt</a:t>
              </a:r>
              <a:endParaRPr lang="en-US" sz="1200" dirty="0" smtClean="0">
                <a:solidFill>
                  <a:schemeClr val="tx2"/>
                </a:solidFill>
              </a:endParaRPr>
            </a:p>
          </p:txBody>
        </p:sp>
        <p:sp>
          <p:nvSpPr>
            <p:cNvPr id="31" name="Rectangle 30"/>
            <p:cNvSpPr/>
            <p:nvPr/>
          </p:nvSpPr>
          <p:spPr>
            <a:xfrm>
              <a:off x="7608923" y="2516486"/>
              <a:ext cx="1535077" cy="461665"/>
            </a:xfrm>
            <a:prstGeom prst="rect">
              <a:avLst/>
            </a:prstGeom>
          </p:spPr>
          <p:txBody>
            <a:bodyPr wrap="square">
              <a:spAutoFit/>
            </a:bodyPr>
            <a:lstStyle/>
            <a:p>
              <a:pPr algn="ctr"/>
              <a:r>
                <a:rPr lang="en-US" sz="1200" dirty="0">
                  <a:solidFill>
                    <a:schemeClr val="tx2"/>
                  </a:solidFill>
                </a:rPr>
                <a:t>DevOps</a:t>
              </a:r>
            </a:p>
            <a:p>
              <a:pPr algn="ctr"/>
              <a:r>
                <a:rPr lang="en-US" sz="1200" dirty="0">
                  <a:solidFill>
                    <a:schemeClr val="tx2"/>
                  </a:solidFill>
                </a:rPr>
                <a:t>Continuous Delivery</a:t>
              </a:r>
            </a:p>
          </p:txBody>
        </p:sp>
      </p:grpSp>
      <p:grpSp>
        <p:nvGrpSpPr>
          <p:cNvPr id="7" name="Group 6"/>
          <p:cNvGrpSpPr/>
          <p:nvPr/>
        </p:nvGrpSpPr>
        <p:grpSpPr>
          <a:xfrm>
            <a:off x="3580998" y="895350"/>
            <a:ext cx="1905987" cy="3962400"/>
            <a:chOff x="3629378" y="819150"/>
            <a:chExt cx="1905987" cy="3962400"/>
          </a:xfrm>
        </p:grpSpPr>
        <p:cxnSp>
          <p:nvCxnSpPr>
            <p:cNvPr id="40" name="Straight Connector 39"/>
            <p:cNvCxnSpPr/>
            <p:nvPr/>
          </p:nvCxnSpPr>
          <p:spPr>
            <a:xfrm flipH="1" flipV="1">
              <a:off x="4572000" y="1404761"/>
              <a:ext cx="28446" cy="2757544"/>
            </a:xfrm>
            <a:prstGeom prst="line">
              <a:avLst/>
            </a:prstGeom>
            <a:ln>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3767666" y="4258330"/>
              <a:ext cx="1660454" cy="523220"/>
            </a:xfrm>
            <a:prstGeom prst="rect">
              <a:avLst/>
            </a:prstGeom>
          </p:spPr>
          <p:txBody>
            <a:bodyPr wrap="square">
              <a:spAutoFit/>
            </a:bodyPr>
            <a:lstStyle/>
            <a:p>
              <a:pPr algn="ctr"/>
              <a:r>
                <a:rPr lang="en-US" sz="1400" dirty="0" smtClean="0">
                  <a:solidFill>
                    <a:schemeClr val="tx2"/>
                  </a:solidFill>
                </a:rPr>
                <a:t>Simple use case, </a:t>
              </a:r>
              <a:br>
                <a:rPr lang="en-US" sz="1400" dirty="0" smtClean="0">
                  <a:solidFill>
                    <a:schemeClr val="tx2"/>
                  </a:solidFill>
                </a:rPr>
              </a:br>
              <a:r>
                <a:rPr lang="en-US" sz="1400" dirty="0" smtClean="0">
                  <a:solidFill>
                    <a:schemeClr val="tx2"/>
                  </a:solidFill>
                </a:rPr>
                <a:t>Few Applications</a:t>
              </a:r>
            </a:p>
          </p:txBody>
        </p:sp>
        <p:sp>
          <p:nvSpPr>
            <p:cNvPr id="33" name="Rectangle 32"/>
            <p:cNvSpPr/>
            <p:nvPr/>
          </p:nvSpPr>
          <p:spPr>
            <a:xfrm>
              <a:off x="3629378" y="819150"/>
              <a:ext cx="1905987" cy="523220"/>
            </a:xfrm>
            <a:prstGeom prst="rect">
              <a:avLst/>
            </a:prstGeom>
          </p:spPr>
          <p:txBody>
            <a:bodyPr wrap="square" anchor="b">
              <a:spAutoFit/>
            </a:bodyPr>
            <a:lstStyle/>
            <a:p>
              <a:pPr algn="ctr"/>
              <a:r>
                <a:rPr lang="en-US" sz="1400" dirty="0" smtClean="0">
                  <a:solidFill>
                    <a:schemeClr val="tx2"/>
                  </a:solidFill>
                </a:rPr>
                <a:t>Complex use cases, “n” Applications</a:t>
              </a:r>
            </a:p>
          </p:txBody>
        </p:sp>
      </p:grpSp>
      <p:sp>
        <p:nvSpPr>
          <p:cNvPr id="4" name="Rectangle 3"/>
          <p:cNvSpPr/>
          <p:nvPr/>
        </p:nvSpPr>
        <p:spPr>
          <a:xfrm>
            <a:off x="163287" y="2969683"/>
            <a:ext cx="2133600" cy="1277273"/>
          </a:xfrm>
          <a:prstGeom prst="rect">
            <a:avLst/>
          </a:prstGeom>
        </p:spPr>
        <p:txBody>
          <a:bodyPr wrap="square">
            <a:spAutoFit/>
          </a:bodyPr>
          <a:lstStyle/>
          <a:p>
            <a:pPr marL="112713" indent="-112713"/>
            <a:r>
              <a:rPr lang="en-US" sz="1100" i="1" dirty="0" smtClean="0">
                <a:solidFill>
                  <a:srgbClr val="01A1E7"/>
                </a:solidFill>
              </a:rPr>
              <a:t>“Big Bang” </a:t>
            </a:r>
            <a:r>
              <a:rPr lang="en-US" sz="1100" i="1" dirty="0">
                <a:solidFill>
                  <a:srgbClr val="01A1E7"/>
                </a:solidFill>
              </a:rPr>
              <a:t>r</a:t>
            </a:r>
            <a:r>
              <a:rPr lang="en-US" sz="1100" i="1" dirty="0" smtClean="0">
                <a:solidFill>
                  <a:srgbClr val="01A1E7"/>
                </a:solidFill>
              </a:rPr>
              <a:t>elease planning</a:t>
            </a:r>
          </a:p>
          <a:p>
            <a:pPr marL="112713" indent="-112713"/>
            <a:r>
              <a:rPr lang="en-US" sz="1100" i="1" dirty="0" smtClean="0">
                <a:solidFill>
                  <a:srgbClr val="01A1E7"/>
                </a:solidFill>
              </a:rPr>
              <a:t>Multiple environments</a:t>
            </a:r>
          </a:p>
          <a:p>
            <a:pPr marL="112713" indent="-112713"/>
            <a:r>
              <a:rPr lang="en-US" sz="1100" i="1" dirty="0" smtClean="0">
                <a:solidFill>
                  <a:srgbClr val="01A1E7"/>
                </a:solidFill>
              </a:rPr>
              <a:t>Enterprise release calendar</a:t>
            </a:r>
          </a:p>
          <a:p>
            <a:pPr marL="112713" indent="-112713"/>
            <a:r>
              <a:rPr lang="en-US" sz="1100" i="1" dirty="0" smtClean="0">
                <a:solidFill>
                  <a:srgbClr val="01A1E7"/>
                </a:solidFill>
              </a:rPr>
              <a:t>Risk </a:t>
            </a:r>
            <a:r>
              <a:rPr lang="en-US" sz="1100" i="1" dirty="0">
                <a:solidFill>
                  <a:srgbClr val="01A1E7"/>
                </a:solidFill>
              </a:rPr>
              <a:t>&amp; Impact analysis</a:t>
            </a:r>
          </a:p>
          <a:p>
            <a:pPr marL="112713" indent="-112713"/>
            <a:r>
              <a:rPr lang="en-US" sz="1100" i="1" dirty="0">
                <a:solidFill>
                  <a:srgbClr val="01A1E7"/>
                </a:solidFill>
              </a:rPr>
              <a:t>Resource </a:t>
            </a:r>
            <a:r>
              <a:rPr lang="en-US" sz="1100" i="1" dirty="0" smtClean="0">
                <a:solidFill>
                  <a:srgbClr val="01A1E7"/>
                </a:solidFill>
              </a:rPr>
              <a:t>reservations</a:t>
            </a:r>
            <a:endParaRPr lang="en-US" sz="1100" i="1" dirty="0">
              <a:solidFill>
                <a:srgbClr val="01A1E7"/>
              </a:solidFill>
            </a:endParaRPr>
          </a:p>
          <a:p>
            <a:pPr marL="112713" indent="-112713"/>
            <a:r>
              <a:rPr lang="en-US" sz="1100" i="1" dirty="0">
                <a:solidFill>
                  <a:srgbClr val="01A1E7"/>
                </a:solidFill>
              </a:rPr>
              <a:t>Release plan </a:t>
            </a:r>
            <a:r>
              <a:rPr lang="en-US" sz="1100" i="1" dirty="0" smtClean="0">
                <a:solidFill>
                  <a:srgbClr val="01A1E7"/>
                </a:solidFill>
              </a:rPr>
              <a:t>approvals</a:t>
            </a:r>
            <a:endParaRPr lang="en-US" sz="1100" i="1" dirty="0">
              <a:solidFill>
                <a:srgbClr val="01A1E7"/>
              </a:solidFill>
            </a:endParaRPr>
          </a:p>
          <a:p>
            <a:pPr marL="112713" indent="-112713"/>
            <a:endParaRPr lang="en-US" sz="1100" i="1" dirty="0">
              <a:solidFill>
                <a:srgbClr val="01A1E7"/>
              </a:solidFill>
            </a:endParaRPr>
          </a:p>
        </p:txBody>
      </p:sp>
      <p:sp>
        <p:nvSpPr>
          <p:cNvPr id="35" name="Rectangle 34"/>
          <p:cNvSpPr/>
          <p:nvPr/>
        </p:nvSpPr>
        <p:spPr>
          <a:xfrm>
            <a:off x="6581020" y="1405356"/>
            <a:ext cx="2438400" cy="1107996"/>
          </a:xfrm>
          <a:prstGeom prst="rect">
            <a:avLst/>
          </a:prstGeom>
        </p:spPr>
        <p:txBody>
          <a:bodyPr wrap="square">
            <a:spAutoFit/>
          </a:bodyPr>
          <a:lstStyle/>
          <a:p>
            <a:pPr marL="112713" indent="-112713" algn="r"/>
            <a:r>
              <a:rPr lang="en-US" sz="1100" i="1" dirty="0" smtClean="0">
                <a:solidFill>
                  <a:schemeClr val="accent1"/>
                </a:solidFill>
              </a:rPr>
              <a:t>Frequent, small batches</a:t>
            </a:r>
          </a:p>
          <a:p>
            <a:pPr marL="112713" indent="-112713" algn="r"/>
            <a:r>
              <a:rPr lang="en-US" sz="1100" i="1" dirty="0" smtClean="0">
                <a:solidFill>
                  <a:schemeClr val="accent1"/>
                </a:solidFill>
              </a:rPr>
              <a:t>Automated everything</a:t>
            </a:r>
            <a:endParaRPr lang="en-US" sz="1100" i="1" dirty="0">
              <a:solidFill>
                <a:schemeClr val="accent1"/>
              </a:solidFill>
            </a:endParaRPr>
          </a:p>
          <a:p>
            <a:pPr marL="112713" indent="-112713" algn="r"/>
            <a:r>
              <a:rPr lang="en-US" sz="1100" i="1" dirty="0" smtClean="0">
                <a:solidFill>
                  <a:schemeClr val="accent1"/>
                </a:solidFill>
              </a:rPr>
              <a:t>Multiple </a:t>
            </a:r>
            <a:r>
              <a:rPr lang="en-US" sz="1100" i="1" dirty="0">
                <a:solidFill>
                  <a:schemeClr val="accent1"/>
                </a:solidFill>
              </a:rPr>
              <a:t>d</a:t>
            </a:r>
            <a:r>
              <a:rPr lang="en-US" sz="1100" i="1" dirty="0" smtClean="0">
                <a:solidFill>
                  <a:schemeClr val="accent1"/>
                </a:solidFill>
              </a:rPr>
              <a:t>ynamic </a:t>
            </a:r>
            <a:r>
              <a:rPr lang="en-US" sz="1100" i="1" dirty="0">
                <a:solidFill>
                  <a:schemeClr val="accent1"/>
                </a:solidFill>
              </a:rPr>
              <a:t>environments</a:t>
            </a:r>
          </a:p>
          <a:p>
            <a:pPr marL="112713" indent="-112713" algn="r"/>
            <a:r>
              <a:rPr lang="en-US" sz="1100" i="1" dirty="0" smtClean="0">
                <a:solidFill>
                  <a:schemeClr val="accent1"/>
                </a:solidFill>
              </a:rPr>
              <a:t>Loosely </a:t>
            </a:r>
            <a:r>
              <a:rPr lang="en-US" sz="1100" i="1" dirty="0">
                <a:solidFill>
                  <a:schemeClr val="accent1"/>
                </a:solidFill>
              </a:rPr>
              <a:t>coupled components</a:t>
            </a:r>
          </a:p>
          <a:p>
            <a:pPr marL="112713" indent="-112713" algn="r"/>
            <a:r>
              <a:rPr lang="en-US" sz="1100" i="1" dirty="0" smtClean="0">
                <a:solidFill>
                  <a:schemeClr val="accent1"/>
                </a:solidFill>
              </a:rPr>
              <a:t>Containers, micro</a:t>
            </a:r>
            <a:r>
              <a:rPr lang="en-US" sz="1100" i="1" dirty="0">
                <a:solidFill>
                  <a:schemeClr val="accent1"/>
                </a:solidFill>
              </a:rPr>
              <a:t>-services</a:t>
            </a:r>
          </a:p>
          <a:p>
            <a:pPr marL="112713" indent="-112713" algn="r"/>
            <a:r>
              <a:rPr lang="en-US" sz="1100" i="1" dirty="0" smtClean="0">
                <a:solidFill>
                  <a:schemeClr val="accent1"/>
                </a:solidFill>
              </a:rPr>
              <a:t>“12</a:t>
            </a:r>
            <a:r>
              <a:rPr lang="en-US" sz="1100" i="1" dirty="0">
                <a:solidFill>
                  <a:schemeClr val="accent1"/>
                </a:solidFill>
              </a:rPr>
              <a:t>-</a:t>
            </a:r>
            <a:r>
              <a:rPr lang="en-US" sz="1100" i="1" dirty="0" smtClean="0">
                <a:solidFill>
                  <a:schemeClr val="accent1"/>
                </a:solidFill>
              </a:rPr>
              <a:t>factor” Apps</a:t>
            </a:r>
            <a:endParaRPr lang="en-US" sz="1100" i="1" dirty="0">
              <a:solidFill>
                <a:schemeClr val="accent1"/>
              </a:solidFill>
            </a:endParaRPr>
          </a:p>
        </p:txBody>
      </p:sp>
      <p:sp>
        <p:nvSpPr>
          <p:cNvPr id="8" name="Rectangle 7"/>
          <p:cNvSpPr/>
          <p:nvPr/>
        </p:nvSpPr>
        <p:spPr>
          <a:xfrm>
            <a:off x="2514600" y="1570970"/>
            <a:ext cx="4038600" cy="1762780"/>
          </a:xfrm>
          <a:prstGeom prst="rect">
            <a:avLst/>
          </a:prstGeom>
          <a:noFill/>
          <a:ln>
            <a:solidFill>
              <a:srgbClr val="0177AD"/>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smtClean="0">
              <a:solidFill>
                <a:srgbClr val="01A1E7"/>
              </a:solidFill>
            </a:endParaRPr>
          </a:p>
        </p:txBody>
      </p:sp>
      <p:sp>
        <p:nvSpPr>
          <p:cNvPr id="12" name="Oval 11"/>
          <p:cNvSpPr/>
          <p:nvPr/>
        </p:nvSpPr>
        <p:spPr>
          <a:xfrm>
            <a:off x="4572000" y="3028950"/>
            <a:ext cx="3337686" cy="1093171"/>
          </a:xfrm>
          <a:prstGeom prst="ellipse">
            <a:avLst/>
          </a:prstGeom>
          <a:solidFill>
            <a:schemeClr val="accent6">
              <a:lumMod val="40000"/>
              <a:lumOff val="60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b="1" dirty="0" smtClean="0">
                <a:solidFill>
                  <a:schemeClr val="bg2">
                    <a:lumMod val="60000"/>
                    <a:lumOff val="40000"/>
                  </a:schemeClr>
                </a:solidFill>
              </a:rPr>
              <a:t>CD Pipeline Tools</a:t>
            </a:r>
          </a:p>
        </p:txBody>
      </p:sp>
      <p:sp>
        <p:nvSpPr>
          <p:cNvPr id="10" name="Rectangle 9"/>
          <p:cNvSpPr/>
          <p:nvPr/>
        </p:nvSpPr>
        <p:spPr>
          <a:xfrm>
            <a:off x="3436257" y="2297248"/>
            <a:ext cx="2271486" cy="295438"/>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endParaRPr lang="en-US" b="1" dirty="0" err="1" smtClean="0"/>
          </a:p>
        </p:txBody>
      </p:sp>
      <p:sp>
        <p:nvSpPr>
          <p:cNvPr id="3" name="Oval 2"/>
          <p:cNvSpPr/>
          <p:nvPr/>
        </p:nvSpPr>
        <p:spPr>
          <a:xfrm>
            <a:off x="1158114" y="1554779"/>
            <a:ext cx="3337686" cy="1093171"/>
          </a:xfrm>
          <a:prstGeom prst="ellipse">
            <a:avLst/>
          </a:prstGeom>
          <a:solidFill>
            <a:schemeClr val="accent6">
              <a:lumMod val="40000"/>
              <a:lumOff val="60000"/>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pPr>
            <a:r>
              <a:rPr lang="en-US" b="1" dirty="0" smtClean="0">
                <a:solidFill>
                  <a:schemeClr val="bg2">
                    <a:lumMod val="60000"/>
                    <a:lumOff val="40000"/>
                  </a:schemeClr>
                </a:solidFill>
              </a:rPr>
              <a:t>Traditional Release</a:t>
            </a:r>
          </a:p>
          <a:p>
            <a:pPr algn="ctr">
              <a:spcBef>
                <a:spcPts val="300"/>
              </a:spcBef>
              <a:spcAft>
                <a:spcPts val="300"/>
              </a:spcAft>
            </a:pPr>
            <a:r>
              <a:rPr lang="en-US" b="1" dirty="0" smtClean="0">
                <a:solidFill>
                  <a:schemeClr val="bg2">
                    <a:lumMod val="60000"/>
                    <a:lumOff val="40000"/>
                  </a:schemeClr>
                </a:solidFill>
              </a:rPr>
              <a:t>Management Tools</a:t>
            </a:r>
          </a:p>
        </p:txBody>
      </p:sp>
      <p:sp>
        <p:nvSpPr>
          <p:cNvPr id="9" name="TextBox 8"/>
          <p:cNvSpPr txBox="1"/>
          <p:nvPr/>
        </p:nvSpPr>
        <p:spPr>
          <a:xfrm>
            <a:off x="3436257" y="2297878"/>
            <a:ext cx="2271486" cy="304800"/>
          </a:xfrm>
          <a:prstGeom prst="rect">
            <a:avLst/>
          </a:prstGeom>
          <a:solidFill>
            <a:srgbClr val="FFFFFF">
              <a:alpha val="60000"/>
            </a:srgbClr>
          </a:solidFill>
        </p:spPr>
        <p:txBody>
          <a:bodyPr wrap="square" lIns="0" tIns="0" rIns="0" bIns="0" rtlCol="0">
            <a:noAutofit/>
          </a:bodyPr>
          <a:lstStyle/>
          <a:p>
            <a:pPr algn="ctr">
              <a:spcBef>
                <a:spcPts val="200"/>
              </a:spcBef>
              <a:spcAft>
                <a:spcPts val="200"/>
              </a:spcAft>
              <a:buClr>
                <a:schemeClr val="accent1"/>
              </a:buClr>
              <a:buSzPct val="70000"/>
            </a:pPr>
            <a:r>
              <a:rPr lang="en-US" sz="1600" b="1" dirty="0">
                <a:solidFill>
                  <a:srgbClr val="01A1E7"/>
                </a:solidFill>
              </a:rPr>
              <a:t>Enterprise Customers</a:t>
            </a:r>
          </a:p>
          <a:p>
            <a:pPr algn="ctr">
              <a:spcBef>
                <a:spcPts val="200"/>
              </a:spcBef>
              <a:spcAft>
                <a:spcPts val="200"/>
              </a:spcAft>
              <a:buClr>
                <a:schemeClr val="accent1"/>
              </a:buClr>
              <a:buSzPct val="70000"/>
            </a:pPr>
            <a:endParaRPr lang="en-US" sz="1600" dirty="0" err="1" smtClean="0"/>
          </a:p>
        </p:txBody>
      </p:sp>
    </p:spTree>
    <p:extLst>
      <p:ext uri="{BB962C8B-B14F-4D97-AF65-F5344CB8AC3E}">
        <p14:creationId xmlns:p14="http://schemas.microsoft.com/office/powerpoint/2010/main" val="8076450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0" grpId="0" animBg="1"/>
      <p:bldP spid="3" grpId="0"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7.1|19.5|13"/>
</p:tagLst>
</file>

<file path=ppt/theme/theme1.xml><?xml version="1.0" encoding="utf-8"?>
<a:theme xmlns:a="http://schemas.openxmlformats.org/drawingml/2006/main" name="Electric Cloud - Master Template">
  <a:themeElements>
    <a:clrScheme name="Electric Cloud">
      <a:dk1>
        <a:srgbClr val="111111"/>
      </a:dk1>
      <a:lt1>
        <a:srgbClr val="FFFFFF"/>
      </a:lt1>
      <a:dk2>
        <a:srgbClr val="A0A0A0"/>
      </a:dk2>
      <a:lt2>
        <a:srgbClr val="505050"/>
      </a:lt2>
      <a:accent1>
        <a:srgbClr val="01A1E7"/>
      </a:accent1>
      <a:accent2>
        <a:srgbClr val="FE9901"/>
      </a:accent2>
      <a:accent3>
        <a:srgbClr val="00A99D"/>
      </a:accent3>
      <a:accent4>
        <a:srgbClr val="FF490B"/>
      </a:accent4>
      <a:accent5>
        <a:srgbClr val="05C8CD"/>
      </a:accent5>
      <a:accent6>
        <a:srgbClr val="5ECCFE"/>
      </a:accent6>
      <a:hlink>
        <a:srgbClr val="00A1E7"/>
      </a:hlink>
      <a:folHlink>
        <a:srgbClr val="FE9901"/>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lIns="72000" tIns="72000" rIns="72000" bIns="72000" rtlCol="0" anchor="ctr"/>
      <a:lstStyle>
        <a:defPPr algn="ctr">
          <a:spcBef>
            <a:spcPts val="300"/>
          </a:spcBef>
          <a:spcAft>
            <a:spcPts val="300"/>
          </a:spcAft>
          <a:defRPr b="1"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180975" indent="-180975">
          <a:spcBef>
            <a:spcPts val="200"/>
          </a:spcBef>
          <a:spcAft>
            <a:spcPts val="200"/>
          </a:spcAft>
          <a:buClr>
            <a:schemeClr val="accent1"/>
          </a:buClr>
          <a:buSzPct val="70000"/>
          <a:buFont typeface="Wingdings" pitchFamily="2" charset="2"/>
          <a:buChar char="n"/>
          <a:defRPr sz="1600" dirty="0" err="1" smtClean="0"/>
        </a:defPPr>
      </a:lstStyle>
    </a:txDef>
  </a:objectDefaults>
  <a:extraClrSchemeLst/>
  <a:extLst>
    <a:ext uri="{05A4C25C-085E-4340-85A3-A5531E510DB2}">
      <thm15:themeFamily xmlns:thm15="http://schemas.microsoft.com/office/thememl/2012/main" xmlns="" name="Presentationtitle2.pptx" id="{453840BD-3BFB-4F5A-9E53-A92418177D62}" vid="{CC85FA32-56F0-444A-93DB-CDABF849B46F}"/>
    </a:ext>
  </a:extLst>
</a:theme>
</file>

<file path=ppt/theme/theme2.xml><?xml version="1.0" encoding="utf-8"?>
<a:theme xmlns:a="http://schemas.openxmlformats.org/drawingml/2006/main" name="Larissa">
  <a:themeElements>
    <a:clrScheme name="Canto">
      <a:dk1>
        <a:sysClr val="windowText" lastClr="000000"/>
      </a:dk1>
      <a:lt1>
        <a:sysClr val="window" lastClr="FFFFFF"/>
      </a:lt1>
      <a:dk2>
        <a:srgbClr val="A0A0A0"/>
      </a:dk2>
      <a:lt2>
        <a:srgbClr val="505050"/>
      </a:lt2>
      <a:accent1>
        <a:srgbClr val="00AABE"/>
      </a:accent1>
      <a:accent2>
        <a:srgbClr val="B8E6EB"/>
      </a:accent2>
      <a:accent3>
        <a:srgbClr val="8FC888"/>
      </a:accent3>
      <a:accent4>
        <a:srgbClr val="DDEFDB"/>
      </a:accent4>
      <a:accent5>
        <a:srgbClr val="F00046"/>
      </a:accent5>
      <a:accent6>
        <a:srgbClr val="FA9100"/>
      </a:accent6>
      <a:hlink>
        <a:srgbClr val="00AABE"/>
      </a:hlink>
      <a:folHlink>
        <a:srgbClr val="00AABE"/>
      </a:folHlink>
    </a:clrScheme>
    <a:fontScheme name="Canto">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lIns="72000" tIns="72000" rIns="72000" bIns="72000" rtlCol="0" anchor="ctr"/>
      <a:lstStyle>
        <a:defPPr algn="ctr">
          <a:spcBef>
            <a:spcPts val="200"/>
          </a:spcBef>
          <a:spcAft>
            <a:spcPts val="200"/>
          </a:spcAft>
          <a:defRPr sz="1400" b="1"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80975" indent="-180975">
          <a:spcBef>
            <a:spcPts val="200"/>
          </a:spcBef>
          <a:spcAft>
            <a:spcPts val="200"/>
          </a:spcAft>
          <a:buClr>
            <a:schemeClr val="accent1"/>
          </a:buClr>
          <a:buSzPct val="70000"/>
          <a:buFont typeface="Wingdings" pitchFamily="2" charset="2"/>
          <a:buChar char="n"/>
          <a:defRPr sz="1100" dirty="0" err="1" smtClean="0"/>
        </a:defPPr>
      </a:lstStyle>
    </a:txDef>
  </a:objectDefaults>
  <a:extraClrSchemeLst/>
</a:theme>
</file>

<file path=ppt/theme/theme3.xml><?xml version="1.0" encoding="utf-8"?>
<a:theme xmlns:a="http://schemas.openxmlformats.org/drawingml/2006/main" name="Larissa">
  <a:themeElements>
    <a:clrScheme name="Canto">
      <a:dk1>
        <a:sysClr val="windowText" lastClr="000000"/>
      </a:dk1>
      <a:lt1>
        <a:sysClr val="window" lastClr="FFFFFF"/>
      </a:lt1>
      <a:dk2>
        <a:srgbClr val="A0A0A0"/>
      </a:dk2>
      <a:lt2>
        <a:srgbClr val="505050"/>
      </a:lt2>
      <a:accent1>
        <a:srgbClr val="00AABE"/>
      </a:accent1>
      <a:accent2>
        <a:srgbClr val="B8E6EB"/>
      </a:accent2>
      <a:accent3>
        <a:srgbClr val="8FC888"/>
      </a:accent3>
      <a:accent4>
        <a:srgbClr val="DDEFDB"/>
      </a:accent4>
      <a:accent5>
        <a:srgbClr val="F00046"/>
      </a:accent5>
      <a:accent6>
        <a:srgbClr val="FA9100"/>
      </a:accent6>
      <a:hlink>
        <a:srgbClr val="00AABE"/>
      </a:hlink>
      <a:folHlink>
        <a:srgbClr val="00AABE"/>
      </a:folHlink>
    </a:clrScheme>
    <a:fontScheme name="Canto">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spcBef>
            <a:spcPts val="200"/>
          </a:spcBef>
          <a:spcAft>
            <a:spcPts val="200"/>
          </a:spcAft>
          <a:defRPr sz="1400" b="1"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80975" indent="-180975">
          <a:spcBef>
            <a:spcPts val="200"/>
          </a:spcBef>
          <a:spcAft>
            <a:spcPts val="200"/>
          </a:spcAft>
          <a:buClr>
            <a:schemeClr val="accent1"/>
          </a:buClr>
          <a:buSzPct val="70000"/>
          <a:buFont typeface="Wingdings" pitchFamily="2" charset="2"/>
          <a:buChar char="n"/>
          <a:defRPr sz="1100" dirty="0" err="1"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
  <TotalTime>9673</TotalTime>
  <Words>2445</Words>
  <Application>Microsoft Macintosh PowerPoint</Application>
  <PresentationFormat>On-screen Show (16:9)</PresentationFormat>
  <Paragraphs>498</Paragraphs>
  <Slides>39</Slides>
  <Notes>23</Notes>
  <HiddenSlides>2</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Electric Cloud - Master Template</vt:lpstr>
      <vt:lpstr>Enterprise Visibility and Control</vt:lpstr>
      <vt:lpstr>Session Abstract</vt:lpstr>
      <vt:lpstr>PowerPoint Presentation</vt:lpstr>
      <vt:lpstr>The enterprise CD reality – Multiple apps</vt:lpstr>
      <vt:lpstr>The enterprise CD reality – Multiple apps</vt:lpstr>
      <vt:lpstr>Enterprise Release Manager/Engineer Challenges</vt:lpstr>
      <vt:lpstr>Release Manager/Release Engineer Challenges</vt:lpstr>
      <vt:lpstr>The solution?</vt:lpstr>
      <vt:lpstr>Enterprise customers</vt:lpstr>
      <vt:lpstr>PowerPoint Presentation</vt:lpstr>
      <vt:lpstr>PowerPoint Presentation</vt:lpstr>
      <vt:lpstr>Enterprise Solution</vt:lpstr>
      <vt:lpstr>ElectricFlow Release: Built on Proven Platform</vt:lpstr>
      <vt:lpstr>ElectricFlow 6.1 Release</vt:lpstr>
      <vt:lpstr>Release Conceptual Model</vt:lpstr>
      <vt:lpstr>Get a bird’s eye view of all releases</vt:lpstr>
      <vt:lpstr>Manage multi-application enterprise releases</vt:lpstr>
      <vt:lpstr>Always know what version is where</vt:lpstr>
      <vt:lpstr>Pipelines control the release flow</vt:lpstr>
      <vt:lpstr>Batch application deployments (Deployer)</vt:lpstr>
      <vt:lpstr>Control progression using manual approvals</vt:lpstr>
      <vt:lpstr>Integrate with external systems and tools </vt:lpstr>
      <vt:lpstr>Demo</vt:lpstr>
      <vt:lpstr>ElectricFlow: Differentiators</vt:lpstr>
      <vt:lpstr>ElectricFlow Release</vt:lpstr>
      <vt:lpstr>PowerPoint Presentation</vt:lpstr>
      <vt:lpstr>PowerPoint Presentation</vt:lpstr>
      <vt:lpstr>Backups</vt:lpstr>
      <vt:lpstr>PowerPoint Presentation</vt:lpstr>
      <vt:lpstr>PowerPoint Presentation</vt:lpstr>
      <vt:lpstr>PowerPoint Presentation</vt:lpstr>
      <vt:lpstr>PowerPoint Presentation</vt:lpstr>
      <vt:lpstr>PowerPoint Presentation</vt:lpstr>
      <vt:lpstr>PowerPoint Presentation</vt:lpstr>
      <vt:lpstr>Coordinate between all release tasks</vt:lpstr>
      <vt:lpstr>CD = CI + ARA</vt:lpstr>
      <vt:lpstr>Who’s Achieving CD?</vt:lpstr>
      <vt:lpstr>Release Manager/Release Engineer Challenges</vt:lpstr>
      <vt:lpstr>The solution?</vt:lpstr>
    </vt:vector>
  </TitlesOfParts>
  <Company>Electric Cloud</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Cloud Template</dc:title>
  <dc:creator>AtreNet / Electric Cloud</dc:creator>
  <cp:lastModifiedBy>Dan Gordon</cp:lastModifiedBy>
  <cp:revision>820</cp:revision>
  <cp:lastPrinted>2014-06-16T15:36:10Z</cp:lastPrinted>
  <dcterms:created xsi:type="dcterms:W3CDTF">2014-05-06T01:14:24Z</dcterms:created>
  <dcterms:modified xsi:type="dcterms:W3CDTF">2015-10-10T07:33:14Z</dcterms:modified>
</cp:coreProperties>
</file>